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notesSlides/notesSlide11.xml" ContentType="application/vnd.openxmlformats-officedocument.presentationml.notesSl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notesSlides/notesSlide12.xml" ContentType="application/vnd.openxmlformats-officedocument.presentationml.notesSl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notesSlides/notesSlide13.xml" ContentType="application/vnd.openxmlformats-officedocument.presentationml.notesSlide+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charts/chart25.xml" ContentType="application/vnd.openxmlformats-officedocument.drawingml.chart+xml"/>
  <Override PartName="/ppt/theme/themeOverride23.xml" ContentType="application/vnd.openxmlformats-officedocument.themeOverride+xml"/>
  <Override PartName="/ppt/notesSlides/notesSlide14.xml" ContentType="application/vnd.openxmlformats-officedocument.presentationml.notesSlide+xml"/>
  <Override PartName="/ppt/charts/chart26.xml" ContentType="application/vnd.openxmlformats-officedocument.drawingml.chart+xml"/>
  <Override PartName="/ppt/theme/themeOverride24.xml" ContentType="application/vnd.openxmlformats-officedocument.themeOverride+xml"/>
  <Override PartName="/ppt/charts/chart27.xml" ContentType="application/vnd.openxmlformats-officedocument.drawingml.chart+xml"/>
  <Override PartName="/ppt/theme/themeOverride25.xml" ContentType="application/vnd.openxmlformats-officedocument.themeOverride+xml"/>
  <Override PartName="/ppt/charts/chart28.xml" ContentType="application/vnd.openxmlformats-officedocument.drawingml.chart+xml"/>
  <Override PartName="/ppt/theme/themeOverride26.xml" ContentType="application/vnd.openxmlformats-officedocument.themeOverride+xml"/>
  <Override PartName="/ppt/notesSlides/notesSlide15.xml" ContentType="application/vnd.openxmlformats-officedocument.presentationml.notesSlide+xml"/>
  <Override PartName="/ppt/charts/chart29.xml" ContentType="application/vnd.openxmlformats-officedocument.drawingml.chart+xml"/>
  <Override PartName="/ppt/theme/themeOverride27.xml" ContentType="application/vnd.openxmlformats-officedocument.themeOverride+xml"/>
  <Override PartName="/ppt/charts/chart30.xml" ContentType="application/vnd.openxmlformats-officedocument.drawingml.chart+xml"/>
  <Override PartName="/ppt/theme/themeOverride28.xml" ContentType="application/vnd.openxmlformats-officedocument.themeOverride+xml"/>
  <Override PartName="/ppt/charts/chart31.xml" ContentType="application/vnd.openxmlformats-officedocument.drawingml.chart+xml"/>
  <Override PartName="/ppt/theme/themeOverride29.xml" ContentType="application/vnd.openxmlformats-officedocument.themeOverride+xml"/>
  <Override PartName="/ppt/notesSlides/notesSlide16.xml" ContentType="application/vnd.openxmlformats-officedocument.presentationml.notesSlide+xml"/>
  <Override PartName="/ppt/charts/chart32.xml" ContentType="application/vnd.openxmlformats-officedocument.drawingml.chart+xml"/>
  <Override PartName="/ppt/theme/themeOverride30.xml" ContentType="application/vnd.openxmlformats-officedocument.themeOverride+xml"/>
  <Override PartName="/ppt/charts/chart33.xml" ContentType="application/vnd.openxmlformats-officedocument.drawingml.chart+xml"/>
  <Override PartName="/ppt/theme/themeOverride31.xml" ContentType="application/vnd.openxmlformats-officedocument.themeOverride+xml"/>
  <Override PartName="/ppt/charts/chart34.xml" ContentType="application/vnd.openxmlformats-officedocument.drawingml.chart+xml"/>
  <Override PartName="/ppt/theme/themeOverride32.xml" ContentType="application/vnd.openxmlformats-officedocument.themeOverride+xml"/>
  <Override PartName="/ppt/notesSlides/notesSlide17.xml" ContentType="application/vnd.openxmlformats-officedocument.presentationml.notesSlide+xml"/>
  <Override PartName="/ppt/charts/chart35.xml" ContentType="application/vnd.openxmlformats-officedocument.drawingml.chart+xml"/>
  <Override PartName="/ppt/theme/themeOverride33.xml" ContentType="application/vnd.openxmlformats-officedocument.themeOverride+xml"/>
  <Override PartName="/ppt/charts/chart36.xml" ContentType="application/vnd.openxmlformats-officedocument.drawingml.chart+xml"/>
  <Override PartName="/ppt/theme/themeOverride34.xml" ContentType="application/vnd.openxmlformats-officedocument.themeOverride+xml"/>
  <Override PartName="/ppt/charts/chart37.xml" ContentType="application/vnd.openxmlformats-officedocument.drawingml.chart+xml"/>
  <Override PartName="/ppt/theme/themeOverride35.xml" ContentType="application/vnd.openxmlformats-officedocument.themeOverride+xml"/>
  <Override PartName="/ppt/notesSlides/notesSlide18.xml" ContentType="application/vnd.openxmlformats-officedocument.presentationml.notesSlide+xml"/>
  <Override PartName="/ppt/charts/chart38.xml" ContentType="application/vnd.openxmlformats-officedocument.drawingml.chart+xml"/>
  <Override PartName="/ppt/theme/themeOverride36.xml" ContentType="application/vnd.openxmlformats-officedocument.themeOverride+xml"/>
  <Override PartName="/ppt/charts/chart39.xml" ContentType="application/vnd.openxmlformats-officedocument.drawingml.chart+xml"/>
  <Override PartName="/ppt/theme/themeOverride37.xml" ContentType="application/vnd.openxmlformats-officedocument.themeOverride+xml"/>
  <Override PartName="/ppt/charts/chart40.xml" ContentType="application/vnd.openxmlformats-officedocument.drawingml.chart+xml"/>
  <Override PartName="/ppt/theme/themeOverride38.xml" ContentType="application/vnd.openxmlformats-officedocument.themeOverride+xml"/>
  <Override PartName="/ppt/notesSlides/notesSlide19.xml" ContentType="application/vnd.openxmlformats-officedocument.presentationml.notesSlide+xml"/>
  <Override PartName="/ppt/charts/chart41.xml" ContentType="application/vnd.openxmlformats-officedocument.drawingml.chart+xml"/>
  <Override PartName="/ppt/theme/themeOverride39.xml" ContentType="application/vnd.openxmlformats-officedocument.themeOverride+xml"/>
  <Override PartName="/ppt/charts/chart42.xml" ContentType="application/vnd.openxmlformats-officedocument.drawingml.chart+xml"/>
  <Override PartName="/ppt/theme/themeOverride40.xml" ContentType="application/vnd.openxmlformats-officedocument.themeOverride+xml"/>
  <Override PartName="/ppt/charts/chart43.xml" ContentType="application/vnd.openxmlformats-officedocument.drawingml.chart+xml"/>
  <Override PartName="/ppt/theme/themeOverride41.xml" ContentType="application/vnd.openxmlformats-officedocument.themeOverride+xml"/>
  <Override PartName="/ppt/notesSlides/notesSlide20.xml" ContentType="application/vnd.openxmlformats-officedocument.presentationml.notesSlide+xml"/>
  <Override PartName="/ppt/charts/chart44.xml" ContentType="application/vnd.openxmlformats-officedocument.drawingml.chart+xml"/>
  <Override PartName="/ppt/theme/themeOverride42.xml" ContentType="application/vnd.openxmlformats-officedocument.themeOverride+xml"/>
  <Override PartName="/ppt/charts/chart45.xml" ContentType="application/vnd.openxmlformats-officedocument.drawingml.chart+xml"/>
  <Override PartName="/ppt/theme/themeOverride43.xml" ContentType="application/vnd.openxmlformats-officedocument.themeOverride+xml"/>
  <Override PartName="/ppt/charts/chart46.xml" ContentType="application/vnd.openxmlformats-officedocument.drawingml.chart+xml"/>
  <Override PartName="/ppt/theme/themeOverride44.xml" ContentType="application/vnd.openxmlformats-officedocument.themeOverride+xml"/>
  <Override PartName="/ppt/notesSlides/notesSlide21.xml" ContentType="application/vnd.openxmlformats-officedocument.presentationml.notesSlide+xml"/>
  <Override PartName="/ppt/charts/chart47.xml" ContentType="application/vnd.openxmlformats-officedocument.drawingml.chart+xml"/>
  <Override PartName="/ppt/theme/themeOverride45.xml" ContentType="application/vnd.openxmlformats-officedocument.themeOverride+xml"/>
  <Override PartName="/ppt/charts/chart48.xml" ContentType="application/vnd.openxmlformats-officedocument.drawingml.chart+xml"/>
  <Override PartName="/ppt/theme/themeOverride46.xml" ContentType="application/vnd.openxmlformats-officedocument.themeOverride+xml"/>
  <Override PartName="/ppt/charts/chart49.xml" ContentType="application/vnd.openxmlformats-officedocument.drawingml.chart+xml"/>
  <Override PartName="/ppt/theme/themeOverride47.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handoutMasterIdLst>
    <p:handoutMasterId r:id="rId46"/>
  </p:handoutMasterIdLst>
  <p:sldIdLst>
    <p:sldId id="256" r:id="rId5"/>
    <p:sldId id="343" r:id="rId6"/>
    <p:sldId id="344" r:id="rId7"/>
    <p:sldId id="342" r:id="rId8"/>
    <p:sldId id="332" r:id="rId9"/>
    <p:sldId id="341" r:id="rId10"/>
    <p:sldId id="259" r:id="rId11"/>
    <p:sldId id="295" r:id="rId12"/>
    <p:sldId id="262"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34"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40" r:id="rId44"/>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73739-4A89-A29A-5B4E-E10E00A8B839}" name="Mikkonen Hanne" initials="MH" userId="S::hanne.mikkonen@teknologiateollisuus.fi::5a557d90-2fc0-4583-be01-62766ce855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F94"/>
    <a:srgbClr val="000000"/>
    <a:srgbClr val="0ACFCF"/>
    <a:srgbClr val="8A0FA6"/>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14" y="102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us Katriina" userId="e28635f8-d800-42ff-a913-92d375f1fb60" providerId="ADAL" clId="{3222E497-CA7D-4D10-A5FC-D891BD657FDC}"/>
    <pc:docChg chg="undo custSel addSld delSld modSld">
      <pc:chgData name="Emaus Katriina" userId="e28635f8-d800-42ff-a913-92d375f1fb60" providerId="ADAL" clId="{3222E497-CA7D-4D10-A5FC-D891BD657FDC}" dt="2026-01-22T13:59:26.368" v="866" actId="20577"/>
      <pc:docMkLst>
        <pc:docMk/>
      </pc:docMkLst>
      <pc:sldChg chg="modSp mod">
        <pc:chgData name="Emaus Katriina" userId="e28635f8-d800-42ff-a913-92d375f1fb60" providerId="ADAL" clId="{3222E497-CA7D-4D10-A5FC-D891BD657FDC}" dt="2026-01-21T11:28:12.915" v="368" actId="20577"/>
        <pc:sldMkLst>
          <pc:docMk/>
          <pc:sldMk cId="2990267714" sldId="256"/>
        </pc:sldMkLst>
        <pc:spChg chg="mod">
          <ac:chgData name="Emaus Katriina" userId="e28635f8-d800-42ff-a913-92d375f1fb60" providerId="ADAL" clId="{3222E497-CA7D-4D10-A5FC-D891BD657FDC}" dt="2026-01-21T11:28:12.915" v="368" actId="20577"/>
          <ac:spMkLst>
            <pc:docMk/>
            <pc:sldMk cId="2990267714" sldId="256"/>
            <ac:spMk id="2" creationId="{00000000-0000-0000-0000-000000000000}"/>
          </ac:spMkLst>
        </pc:spChg>
      </pc:sldChg>
      <pc:sldChg chg="modSp modNotesTx">
        <pc:chgData name="Emaus Katriina" userId="e28635f8-d800-42ff-a913-92d375f1fb60" providerId="ADAL" clId="{3222E497-CA7D-4D10-A5FC-D891BD657FDC}" dt="2026-01-22T13:58:52.431" v="850" actId="20577"/>
        <pc:sldMkLst>
          <pc:docMk/>
          <pc:sldMk cId="3393189023" sldId="259"/>
        </pc:sldMkLst>
        <pc:graphicFrameChg chg="mod">
          <ac:chgData name="Emaus Katriina" userId="e28635f8-d800-42ff-a913-92d375f1fb60" providerId="ADAL" clId="{3222E497-CA7D-4D10-A5FC-D891BD657FDC}" dt="2026-01-20T13:27:09.872" v="86"/>
          <ac:graphicFrameMkLst>
            <pc:docMk/>
            <pc:sldMk cId="3393189023" sldId="259"/>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8:56.076" v="852" actId="20577"/>
        <pc:sldMkLst>
          <pc:docMk/>
          <pc:sldMk cId="2390948734" sldId="262"/>
        </pc:sldMkLst>
        <pc:spChg chg="mod">
          <ac:chgData name="Emaus Katriina" userId="e28635f8-d800-42ff-a913-92d375f1fb60" providerId="ADAL" clId="{3222E497-CA7D-4D10-A5FC-D891BD657FDC}" dt="2026-01-20T12:57:10.336" v="24" actId="20577"/>
          <ac:spMkLst>
            <pc:docMk/>
            <pc:sldMk cId="2390948734" sldId="262"/>
            <ac:spMk id="8" creationId="{00000000-0000-0000-0000-000000000000}"/>
          </ac:spMkLst>
        </pc:spChg>
        <pc:graphicFrameChg chg="modGraphic">
          <ac:chgData name="Emaus Katriina" userId="e28635f8-d800-42ff-a913-92d375f1fb60" providerId="ADAL" clId="{3222E497-CA7D-4D10-A5FC-D891BD657FDC}" dt="2026-01-20T12:57:02.608" v="22" actId="20577"/>
          <ac:graphicFrameMkLst>
            <pc:docMk/>
            <pc:sldMk cId="2390948734" sldId="262"/>
            <ac:graphicFrameMk id="12" creationId="{00000000-0000-0000-0000-000000000000}"/>
          </ac:graphicFrameMkLst>
        </pc:graphicFrameChg>
      </pc:sldChg>
      <pc:sldChg chg="modSp modNotesTx">
        <pc:chgData name="Emaus Katriina" userId="e28635f8-d800-42ff-a913-92d375f1fb60" providerId="ADAL" clId="{3222E497-CA7D-4D10-A5FC-D891BD657FDC}" dt="2026-01-22T13:58:54.367" v="851" actId="20577"/>
        <pc:sldMkLst>
          <pc:docMk/>
          <pc:sldMk cId="842250481" sldId="295"/>
        </pc:sldMkLst>
        <pc:graphicFrameChg chg="mod">
          <ac:chgData name="Emaus Katriina" userId="e28635f8-d800-42ff-a913-92d375f1fb60" providerId="ADAL" clId="{3222E497-CA7D-4D10-A5FC-D891BD657FDC}" dt="2026-01-20T13:27:58.659" v="98"/>
          <ac:graphicFrameMkLst>
            <pc:docMk/>
            <pc:sldMk cId="842250481" sldId="295"/>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8:59.251" v="853" actId="20577"/>
        <pc:sldMkLst>
          <pc:docMk/>
          <pc:sldMk cId="2683265135" sldId="297"/>
        </pc:sldMkLst>
        <pc:spChg chg="mod">
          <ac:chgData name="Emaus Katriina" userId="e28635f8-d800-42ff-a913-92d375f1fb60" providerId="ADAL" clId="{3222E497-CA7D-4D10-A5FC-D891BD657FDC}" dt="2026-01-20T13:31:56.304" v="116" actId="20577"/>
          <ac:spMkLst>
            <pc:docMk/>
            <pc:sldMk cId="2683265135" sldId="297"/>
            <ac:spMk id="8" creationId="{00000000-0000-0000-0000-000000000000}"/>
          </ac:spMkLst>
        </pc:spChg>
        <pc:graphicFrameChg chg="modGraphic">
          <ac:chgData name="Emaus Katriina" userId="e28635f8-d800-42ff-a913-92d375f1fb60" providerId="ADAL" clId="{3222E497-CA7D-4D10-A5FC-D891BD657FDC}" dt="2026-01-20T13:30:49.930" v="112" actId="20577"/>
          <ac:graphicFrameMkLst>
            <pc:docMk/>
            <pc:sldMk cId="2683265135" sldId="297"/>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01.071" v="854" actId="20577"/>
        <pc:sldMkLst>
          <pc:docMk/>
          <pc:sldMk cId="1746970912" sldId="298"/>
        </pc:sldMkLst>
        <pc:spChg chg="mod">
          <ac:chgData name="Emaus Katriina" userId="e28635f8-d800-42ff-a913-92d375f1fb60" providerId="ADAL" clId="{3222E497-CA7D-4D10-A5FC-D891BD657FDC}" dt="2026-01-20T13:32:40.898" v="118" actId="20577"/>
          <ac:spMkLst>
            <pc:docMk/>
            <pc:sldMk cId="1746970912" sldId="298"/>
            <ac:spMk id="8" creationId="{00000000-0000-0000-0000-000000000000}"/>
          </ac:spMkLst>
        </pc:spChg>
        <pc:graphicFrameChg chg="modGraphic">
          <ac:chgData name="Emaus Katriina" userId="e28635f8-d800-42ff-a913-92d375f1fb60" providerId="ADAL" clId="{3222E497-CA7D-4D10-A5FC-D891BD657FDC}" dt="2026-01-20T13:32:45.675" v="120" actId="20577"/>
          <ac:graphicFrameMkLst>
            <pc:docMk/>
            <pc:sldMk cId="1746970912" sldId="298"/>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03.718" v="855" actId="20577"/>
        <pc:sldMkLst>
          <pc:docMk/>
          <pc:sldMk cId="2339375399" sldId="299"/>
        </pc:sldMkLst>
        <pc:spChg chg="mod">
          <ac:chgData name="Emaus Katriina" userId="e28635f8-d800-42ff-a913-92d375f1fb60" providerId="ADAL" clId="{3222E497-CA7D-4D10-A5FC-D891BD657FDC}" dt="2026-01-20T13:33:57.419" v="126" actId="20577"/>
          <ac:spMkLst>
            <pc:docMk/>
            <pc:sldMk cId="2339375399" sldId="299"/>
            <ac:spMk id="8" creationId="{00000000-0000-0000-0000-000000000000}"/>
          </ac:spMkLst>
        </pc:spChg>
        <pc:graphicFrameChg chg="modGraphic">
          <ac:chgData name="Emaus Katriina" userId="e28635f8-d800-42ff-a913-92d375f1fb60" providerId="ADAL" clId="{3222E497-CA7D-4D10-A5FC-D891BD657FDC}" dt="2026-01-20T13:34:13.926" v="132" actId="20577"/>
          <ac:graphicFrameMkLst>
            <pc:docMk/>
            <pc:sldMk cId="2339375399" sldId="299"/>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05.869" v="856" actId="20577"/>
        <pc:sldMkLst>
          <pc:docMk/>
          <pc:sldMk cId="3603584777" sldId="300"/>
        </pc:sldMkLst>
        <pc:spChg chg="mod">
          <ac:chgData name="Emaus Katriina" userId="e28635f8-d800-42ff-a913-92d375f1fb60" providerId="ADAL" clId="{3222E497-CA7D-4D10-A5FC-D891BD657FDC}" dt="2026-01-20T13:34:40.938" v="134" actId="20577"/>
          <ac:spMkLst>
            <pc:docMk/>
            <pc:sldMk cId="3603584777" sldId="300"/>
            <ac:spMk id="8" creationId="{00000000-0000-0000-0000-000000000000}"/>
          </ac:spMkLst>
        </pc:spChg>
        <pc:graphicFrameChg chg="modGraphic">
          <ac:chgData name="Emaus Katriina" userId="e28635f8-d800-42ff-a913-92d375f1fb60" providerId="ADAL" clId="{3222E497-CA7D-4D10-A5FC-D891BD657FDC}" dt="2026-01-20T13:35:08.030" v="142" actId="20577"/>
          <ac:graphicFrameMkLst>
            <pc:docMk/>
            <pc:sldMk cId="3603584777" sldId="300"/>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07.753" v="857" actId="20577"/>
        <pc:sldMkLst>
          <pc:docMk/>
          <pc:sldMk cId="605567736" sldId="301"/>
        </pc:sldMkLst>
        <pc:spChg chg="mod">
          <ac:chgData name="Emaus Katriina" userId="e28635f8-d800-42ff-a913-92d375f1fb60" providerId="ADAL" clId="{3222E497-CA7D-4D10-A5FC-D891BD657FDC}" dt="2026-01-20T13:35:52.968" v="154" actId="20577"/>
          <ac:spMkLst>
            <pc:docMk/>
            <pc:sldMk cId="605567736" sldId="301"/>
            <ac:spMk id="8" creationId="{00000000-0000-0000-0000-000000000000}"/>
          </ac:spMkLst>
        </pc:spChg>
        <pc:graphicFrameChg chg="modGraphic">
          <ac:chgData name="Emaus Katriina" userId="e28635f8-d800-42ff-a913-92d375f1fb60" providerId="ADAL" clId="{3222E497-CA7D-4D10-A5FC-D891BD657FDC}" dt="2026-01-20T13:36:35.062" v="158" actId="20577"/>
          <ac:graphicFrameMkLst>
            <pc:docMk/>
            <pc:sldMk cId="605567736" sldId="301"/>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09.860" v="858" actId="20577"/>
        <pc:sldMkLst>
          <pc:docMk/>
          <pc:sldMk cId="2533507209" sldId="302"/>
        </pc:sldMkLst>
        <pc:graphicFrameChg chg="modGraphic">
          <ac:chgData name="Emaus Katriina" userId="e28635f8-d800-42ff-a913-92d375f1fb60" providerId="ADAL" clId="{3222E497-CA7D-4D10-A5FC-D891BD657FDC}" dt="2026-01-20T13:41:32.792" v="162" actId="20577"/>
          <ac:graphicFrameMkLst>
            <pc:docMk/>
            <pc:sldMk cId="2533507209" sldId="302"/>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12.454" v="859" actId="20577"/>
        <pc:sldMkLst>
          <pc:docMk/>
          <pc:sldMk cId="1958463701" sldId="303"/>
        </pc:sldMkLst>
        <pc:spChg chg="mod">
          <ac:chgData name="Emaus Katriina" userId="e28635f8-d800-42ff-a913-92d375f1fb60" providerId="ADAL" clId="{3222E497-CA7D-4D10-A5FC-D891BD657FDC}" dt="2026-01-20T13:43:40.923" v="174" actId="20577"/>
          <ac:spMkLst>
            <pc:docMk/>
            <pc:sldMk cId="1958463701" sldId="303"/>
            <ac:spMk id="8" creationId="{00000000-0000-0000-0000-000000000000}"/>
          </ac:spMkLst>
        </pc:spChg>
        <pc:graphicFrameChg chg="modGraphic">
          <ac:chgData name="Emaus Katriina" userId="e28635f8-d800-42ff-a913-92d375f1fb60" providerId="ADAL" clId="{3222E497-CA7D-4D10-A5FC-D891BD657FDC}" dt="2026-01-20T13:42:22.419" v="168" actId="20577"/>
          <ac:graphicFrameMkLst>
            <pc:docMk/>
            <pc:sldMk cId="1958463701" sldId="303"/>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14.606" v="860" actId="20577"/>
        <pc:sldMkLst>
          <pc:docMk/>
          <pc:sldMk cId="2423371311" sldId="304"/>
        </pc:sldMkLst>
        <pc:spChg chg="mod">
          <ac:chgData name="Emaus Katriina" userId="e28635f8-d800-42ff-a913-92d375f1fb60" providerId="ADAL" clId="{3222E497-CA7D-4D10-A5FC-D891BD657FDC}" dt="2026-01-20T13:44:35.913" v="186" actId="20577"/>
          <ac:spMkLst>
            <pc:docMk/>
            <pc:sldMk cId="2423371311" sldId="304"/>
            <ac:spMk id="8" creationId="{00000000-0000-0000-0000-000000000000}"/>
          </ac:spMkLst>
        </pc:spChg>
        <pc:graphicFrameChg chg="modGraphic">
          <ac:chgData name="Emaus Katriina" userId="e28635f8-d800-42ff-a913-92d375f1fb60" providerId="ADAL" clId="{3222E497-CA7D-4D10-A5FC-D891BD657FDC}" dt="2026-01-20T13:44:50.875" v="188" actId="20577"/>
          <ac:graphicFrameMkLst>
            <pc:docMk/>
            <pc:sldMk cId="2423371311" sldId="304"/>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16.457" v="861" actId="20577"/>
        <pc:sldMkLst>
          <pc:docMk/>
          <pc:sldMk cId="1011854673" sldId="305"/>
        </pc:sldMkLst>
        <pc:spChg chg="mod">
          <ac:chgData name="Emaus Katriina" userId="e28635f8-d800-42ff-a913-92d375f1fb60" providerId="ADAL" clId="{3222E497-CA7D-4D10-A5FC-D891BD657FDC}" dt="2026-01-20T13:45:32.756" v="190" actId="20577"/>
          <ac:spMkLst>
            <pc:docMk/>
            <pc:sldMk cId="1011854673" sldId="305"/>
            <ac:spMk id="8" creationId="{00000000-0000-0000-0000-000000000000}"/>
          </ac:spMkLst>
        </pc:spChg>
        <pc:graphicFrameChg chg="modGraphic">
          <ac:chgData name="Emaus Katriina" userId="e28635f8-d800-42ff-a913-92d375f1fb60" providerId="ADAL" clId="{3222E497-CA7D-4D10-A5FC-D891BD657FDC}" dt="2026-01-20T13:46:10.724" v="194" actId="20577"/>
          <ac:graphicFrameMkLst>
            <pc:docMk/>
            <pc:sldMk cId="1011854673" sldId="305"/>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18.383" v="862" actId="20577"/>
        <pc:sldMkLst>
          <pc:docMk/>
          <pc:sldMk cId="2867472548" sldId="306"/>
        </pc:sldMkLst>
        <pc:spChg chg="mod">
          <ac:chgData name="Emaus Katriina" userId="e28635f8-d800-42ff-a913-92d375f1fb60" providerId="ADAL" clId="{3222E497-CA7D-4D10-A5FC-D891BD657FDC}" dt="2026-01-20T13:46:50.309" v="204" actId="20577"/>
          <ac:spMkLst>
            <pc:docMk/>
            <pc:sldMk cId="2867472548" sldId="306"/>
            <ac:spMk id="8" creationId="{00000000-0000-0000-0000-000000000000}"/>
          </ac:spMkLst>
        </pc:spChg>
        <pc:graphicFrameChg chg="modGraphic">
          <ac:chgData name="Emaus Katriina" userId="e28635f8-d800-42ff-a913-92d375f1fb60" providerId="ADAL" clId="{3222E497-CA7D-4D10-A5FC-D891BD657FDC}" dt="2026-01-20T13:46:56.958" v="208" actId="20577"/>
          <ac:graphicFrameMkLst>
            <pc:docMk/>
            <pc:sldMk cId="2867472548" sldId="306"/>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20.434" v="863" actId="20577"/>
        <pc:sldMkLst>
          <pc:docMk/>
          <pc:sldMk cId="2984300583" sldId="307"/>
        </pc:sldMkLst>
        <pc:spChg chg="mod">
          <ac:chgData name="Emaus Katriina" userId="e28635f8-d800-42ff-a913-92d375f1fb60" providerId="ADAL" clId="{3222E497-CA7D-4D10-A5FC-D891BD657FDC}" dt="2026-01-20T13:47:19.075" v="210" actId="20577"/>
          <ac:spMkLst>
            <pc:docMk/>
            <pc:sldMk cId="2984300583" sldId="307"/>
            <ac:spMk id="8" creationId="{00000000-0000-0000-0000-000000000000}"/>
          </ac:spMkLst>
        </pc:spChg>
        <pc:graphicFrameChg chg="modGraphic">
          <ac:chgData name="Emaus Katriina" userId="e28635f8-d800-42ff-a913-92d375f1fb60" providerId="ADAL" clId="{3222E497-CA7D-4D10-A5FC-D891BD657FDC}" dt="2026-01-20T13:47:43.444" v="214" actId="20577"/>
          <ac:graphicFrameMkLst>
            <pc:docMk/>
            <pc:sldMk cId="2984300583" sldId="307"/>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22.346" v="864" actId="20577"/>
        <pc:sldMkLst>
          <pc:docMk/>
          <pc:sldMk cId="4200882757" sldId="308"/>
        </pc:sldMkLst>
        <pc:spChg chg="mod">
          <ac:chgData name="Emaus Katriina" userId="e28635f8-d800-42ff-a913-92d375f1fb60" providerId="ADAL" clId="{3222E497-CA7D-4D10-A5FC-D891BD657FDC}" dt="2026-01-20T13:48:38.676" v="220" actId="20577"/>
          <ac:spMkLst>
            <pc:docMk/>
            <pc:sldMk cId="4200882757" sldId="308"/>
            <ac:spMk id="8" creationId="{00000000-0000-0000-0000-000000000000}"/>
          </ac:spMkLst>
        </pc:spChg>
        <pc:graphicFrameChg chg="modGraphic">
          <ac:chgData name="Emaus Katriina" userId="e28635f8-d800-42ff-a913-92d375f1fb60" providerId="ADAL" clId="{3222E497-CA7D-4D10-A5FC-D891BD657FDC}" dt="2026-01-20T13:48:24.767" v="218" actId="20577"/>
          <ac:graphicFrameMkLst>
            <pc:docMk/>
            <pc:sldMk cId="4200882757" sldId="308"/>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24.373" v="865" actId="20577"/>
        <pc:sldMkLst>
          <pc:docMk/>
          <pc:sldMk cId="48845647" sldId="309"/>
        </pc:sldMkLst>
        <pc:spChg chg="mod">
          <ac:chgData name="Emaus Katriina" userId="e28635f8-d800-42ff-a913-92d375f1fb60" providerId="ADAL" clId="{3222E497-CA7D-4D10-A5FC-D891BD657FDC}" dt="2026-01-20T13:49:07.830" v="226" actId="20577"/>
          <ac:spMkLst>
            <pc:docMk/>
            <pc:sldMk cId="48845647" sldId="309"/>
            <ac:spMk id="8" creationId="{00000000-0000-0000-0000-000000000000}"/>
          </ac:spMkLst>
        </pc:spChg>
        <pc:graphicFrameChg chg="modGraphic">
          <ac:chgData name="Emaus Katriina" userId="e28635f8-d800-42ff-a913-92d375f1fb60" providerId="ADAL" clId="{3222E497-CA7D-4D10-A5FC-D891BD657FDC}" dt="2026-01-20T13:49:22.369" v="234" actId="20577"/>
          <ac:graphicFrameMkLst>
            <pc:docMk/>
            <pc:sldMk cId="48845647" sldId="309"/>
            <ac:graphicFrameMk id="12" creationId="{00000000-0000-0000-0000-000000000000}"/>
          </ac:graphicFrameMkLst>
        </pc:graphicFrameChg>
      </pc:sldChg>
      <pc:sldChg chg="modSp mod modNotesTx">
        <pc:chgData name="Emaus Katriina" userId="e28635f8-d800-42ff-a913-92d375f1fb60" providerId="ADAL" clId="{3222E497-CA7D-4D10-A5FC-D891BD657FDC}" dt="2026-01-22T13:59:26.368" v="866" actId="20577"/>
        <pc:sldMkLst>
          <pc:docMk/>
          <pc:sldMk cId="1159390883" sldId="310"/>
        </pc:sldMkLst>
        <pc:spChg chg="mod">
          <ac:chgData name="Emaus Katriina" userId="e28635f8-d800-42ff-a913-92d375f1fb60" providerId="ADAL" clId="{3222E497-CA7D-4D10-A5FC-D891BD657FDC}" dt="2026-01-20T13:50:07.660" v="248" actId="20577"/>
          <ac:spMkLst>
            <pc:docMk/>
            <pc:sldMk cId="1159390883" sldId="310"/>
            <ac:spMk id="8" creationId="{00000000-0000-0000-0000-000000000000}"/>
          </ac:spMkLst>
        </pc:spChg>
        <pc:graphicFrameChg chg="modGraphic">
          <ac:chgData name="Emaus Katriina" userId="e28635f8-d800-42ff-a913-92d375f1fb60" providerId="ADAL" clId="{3222E497-CA7D-4D10-A5FC-D891BD657FDC}" dt="2026-01-20T13:49:56.929" v="242" actId="20577"/>
          <ac:graphicFrameMkLst>
            <pc:docMk/>
            <pc:sldMk cId="1159390883" sldId="310"/>
            <ac:graphicFrameMk id="12" creationId="{00000000-0000-0000-0000-000000000000}"/>
          </ac:graphicFrameMkLst>
        </pc:graphicFrameChg>
      </pc:sldChg>
      <pc:sldChg chg="modSp">
        <pc:chgData name="Emaus Katriina" userId="e28635f8-d800-42ff-a913-92d375f1fb60" providerId="ADAL" clId="{3222E497-CA7D-4D10-A5FC-D891BD657FDC}" dt="2026-01-22T11:57:48.710" v="523"/>
        <pc:sldMkLst>
          <pc:docMk/>
          <pc:sldMk cId="4173300650" sldId="312"/>
        </pc:sldMkLst>
        <pc:graphicFrameChg chg="mod">
          <ac:chgData name="Emaus Katriina" userId="e28635f8-d800-42ff-a913-92d375f1fb60" providerId="ADAL" clId="{3222E497-CA7D-4D10-A5FC-D891BD657FDC}" dt="2026-01-22T11:57:48.710" v="523"/>
          <ac:graphicFrameMkLst>
            <pc:docMk/>
            <pc:sldMk cId="4173300650" sldId="312"/>
            <ac:graphicFrameMk id="10" creationId="{31015168-3B54-9057-0D3C-488B43203BDD}"/>
          </ac:graphicFrameMkLst>
        </pc:graphicFrameChg>
      </pc:sldChg>
      <pc:sldChg chg="modSp">
        <pc:chgData name="Emaus Katriina" userId="e28635f8-d800-42ff-a913-92d375f1fb60" providerId="ADAL" clId="{3222E497-CA7D-4D10-A5FC-D891BD657FDC}" dt="2026-01-22T12:03:18.027" v="611"/>
        <pc:sldMkLst>
          <pc:docMk/>
          <pc:sldMk cId="1577087571" sldId="313"/>
        </pc:sldMkLst>
        <pc:graphicFrameChg chg="mod">
          <ac:chgData name="Emaus Katriina" userId="e28635f8-d800-42ff-a913-92d375f1fb60" providerId="ADAL" clId="{3222E497-CA7D-4D10-A5FC-D891BD657FDC}" dt="2026-01-22T12:03:18.027" v="611"/>
          <ac:graphicFrameMkLst>
            <pc:docMk/>
            <pc:sldMk cId="1577087571" sldId="313"/>
            <ac:graphicFrameMk id="10" creationId="{AD17BEDA-62AB-4276-2598-47626DEB5D31}"/>
          </ac:graphicFrameMkLst>
        </pc:graphicFrameChg>
      </pc:sldChg>
      <pc:sldChg chg="addSp delSp modSp mod">
        <pc:chgData name="Emaus Katriina" userId="e28635f8-d800-42ff-a913-92d375f1fb60" providerId="ADAL" clId="{3222E497-CA7D-4D10-A5FC-D891BD657FDC}" dt="2026-01-22T11:59:07.544" v="543"/>
        <pc:sldMkLst>
          <pc:docMk/>
          <pc:sldMk cId="4073917404" sldId="314"/>
        </pc:sldMkLst>
        <pc:graphicFrameChg chg="add mod">
          <ac:chgData name="Emaus Katriina" userId="e28635f8-d800-42ff-a913-92d375f1fb60" providerId="ADAL" clId="{3222E497-CA7D-4D10-A5FC-D891BD657FDC}" dt="2026-01-22T11:59:07.544" v="543"/>
          <ac:graphicFrameMkLst>
            <pc:docMk/>
            <pc:sldMk cId="4073917404" sldId="314"/>
            <ac:graphicFrameMk id="11" creationId="{5BB88441-995D-AE74-DB70-47E304AAE7BC}"/>
          </ac:graphicFrameMkLst>
        </pc:graphicFrameChg>
      </pc:sldChg>
      <pc:sldChg chg="addSp delSp modSp mod">
        <pc:chgData name="Emaus Katriina" userId="e28635f8-d800-42ff-a913-92d375f1fb60" providerId="ADAL" clId="{3222E497-CA7D-4D10-A5FC-D891BD657FDC}" dt="2026-01-22T11:59:43.957" v="549"/>
        <pc:sldMkLst>
          <pc:docMk/>
          <pc:sldMk cId="3071498469" sldId="315"/>
        </pc:sldMkLst>
        <pc:graphicFrameChg chg="add mod">
          <ac:chgData name="Emaus Katriina" userId="e28635f8-d800-42ff-a913-92d375f1fb60" providerId="ADAL" clId="{3222E497-CA7D-4D10-A5FC-D891BD657FDC}" dt="2026-01-22T11:59:43.957" v="549"/>
          <ac:graphicFrameMkLst>
            <pc:docMk/>
            <pc:sldMk cId="3071498469" sldId="315"/>
            <ac:graphicFrameMk id="11" creationId="{0671AF03-B2CE-68B9-D225-DD7F1EFC1F02}"/>
          </ac:graphicFrameMkLst>
        </pc:graphicFrameChg>
      </pc:sldChg>
      <pc:sldChg chg="addSp delSp modSp mod">
        <pc:chgData name="Emaus Katriina" userId="e28635f8-d800-42ff-a913-92d375f1fb60" providerId="ADAL" clId="{3222E497-CA7D-4D10-A5FC-D891BD657FDC}" dt="2026-01-22T12:00:05.864" v="555"/>
        <pc:sldMkLst>
          <pc:docMk/>
          <pc:sldMk cId="4276321020" sldId="316"/>
        </pc:sldMkLst>
        <pc:graphicFrameChg chg="add mod">
          <ac:chgData name="Emaus Katriina" userId="e28635f8-d800-42ff-a913-92d375f1fb60" providerId="ADAL" clId="{3222E497-CA7D-4D10-A5FC-D891BD657FDC}" dt="2026-01-22T12:00:05.864" v="555"/>
          <ac:graphicFrameMkLst>
            <pc:docMk/>
            <pc:sldMk cId="4276321020" sldId="316"/>
            <ac:graphicFrameMk id="11" creationId="{9FCE728F-F9B9-8C0B-61C1-9181ACF087B7}"/>
          </ac:graphicFrameMkLst>
        </pc:graphicFrameChg>
      </pc:sldChg>
      <pc:sldChg chg="addSp delSp modSp mod">
        <pc:chgData name="Emaus Katriina" userId="e28635f8-d800-42ff-a913-92d375f1fb60" providerId="ADAL" clId="{3222E497-CA7D-4D10-A5FC-D891BD657FDC}" dt="2026-01-22T12:00:26.620" v="561"/>
        <pc:sldMkLst>
          <pc:docMk/>
          <pc:sldMk cId="812514303" sldId="317"/>
        </pc:sldMkLst>
        <pc:graphicFrameChg chg="add mod">
          <ac:chgData name="Emaus Katriina" userId="e28635f8-d800-42ff-a913-92d375f1fb60" providerId="ADAL" clId="{3222E497-CA7D-4D10-A5FC-D891BD657FDC}" dt="2026-01-22T12:00:26.620" v="561"/>
          <ac:graphicFrameMkLst>
            <pc:docMk/>
            <pc:sldMk cId="812514303" sldId="317"/>
            <ac:graphicFrameMk id="11" creationId="{C9383345-EB38-8B62-5361-09D84CD4D9E4}"/>
          </ac:graphicFrameMkLst>
        </pc:graphicFrameChg>
      </pc:sldChg>
      <pc:sldChg chg="addSp delSp modSp mod">
        <pc:chgData name="Emaus Katriina" userId="e28635f8-d800-42ff-a913-92d375f1fb60" providerId="ADAL" clId="{3222E497-CA7D-4D10-A5FC-D891BD657FDC}" dt="2026-01-22T12:00:45.611" v="567"/>
        <pc:sldMkLst>
          <pc:docMk/>
          <pc:sldMk cId="1723456984" sldId="318"/>
        </pc:sldMkLst>
        <pc:graphicFrameChg chg="add mod">
          <ac:chgData name="Emaus Katriina" userId="e28635f8-d800-42ff-a913-92d375f1fb60" providerId="ADAL" clId="{3222E497-CA7D-4D10-A5FC-D891BD657FDC}" dt="2026-01-22T12:00:45.611" v="567"/>
          <ac:graphicFrameMkLst>
            <pc:docMk/>
            <pc:sldMk cId="1723456984" sldId="318"/>
            <ac:graphicFrameMk id="11" creationId="{B1FF36A8-A8E3-CB03-BB9C-C58716820DDD}"/>
          </ac:graphicFrameMkLst>
        </pc:graphicFrameChg>
      </pc:sldChg>
      <pc:sldChg chg="addSp delSp modSp mod">
        <pc:chgData name="Emaus Katriina" userId="e28635f8-d800-42ff-a913-92d375f1fb60" providerId="ADAL" clId="{3222E497-CA7D-4D10-A5FC-D891BD657FDC}" dt="2026-01-22T12:01:08.215" v="573"/>
        <pc:sldMkLst>
          <pc:docMk/>
          <pc:sldMk cId="306528166" sldId="319"/>
        </pc:sldMkLst>
        <pc:graphicFrameChg chg="add mod">
          <ac:chgData name="Emaus Katriina" userId="e28635f8-d800-42ff-a913-92d375f1fb60" providerId="ADAL" clId="{3222E497-CA7D-4D10-A5FC-D891BD657FDC}" dt="2026-01-22T12:01:08.215" v="573"/>
          <ac:graphicFrameMkLst>
            <pc:docMk/>
            <pc:sldMk cId="306528166" sldId="319"/>
            <ac:graphicFrameMk id="11" creationId="{112327A1-E074-47F9-8A28-F7A90E506F1B}"/>
          </ac:graphicFrameMkLst>
        </pc:graphicFrameChg>
      </pc:sldChg>
      <pc:sldChg chg="addSp delSp modSp mod">
        <pc:chgData name="Emaus Katriina" userId="e28635f8-d800-42ff-a913-92d375f1fb60" providerId="ADAL" clId="{3222E497-CA7D-4D10-A5FC-D891BD657FDC}" dt="2026-01-22T12:01:29.339" v="579"/>
        <pc:sldMkLst>
          <pc:docMk/>
          <pc:sldMk cId="898908919" sldId="320"/>
        </pc:sldMkLst>
        <pc:graphicFrameChg chg="add mod">
          <ac:chgData name="Emaus Katriina" userId="e28635f8-d800-42ff-a913-92d375f1fb60" providerId="ADAL" clId="{3222E497-CA7D-4D10-A5FC-D891BD657FDC}" dt="2026-01-22T12:01:29.339" v="579"/>
          <ac:graphicFrameMkLst>
            <pc:docMk/>
            <pc:sldMk cId="898908919" sldId="320"/>
            <ac:graphicFrameMk id="11" creationId="{4F5A3390-2583-FB55-8636-D4B06E6E49B4}"/>
          </ac:graphicFrameMkLst>
        </pc:graphicFrameChg>
      </pc:sldChg>
      <pc:sldChg chg="addSp delSp modSp mod">
        <pc:chgData name="Emaus Katriina" userId="e28635f8-d800-42ff-a913-92d375f1fb60" providerId="ADAL" clId="{3222E497-CA7D-4D10-A5FC-D891BD657FDC}" dt="2026-01-22T12:01:47.373" v="585"/>
        <pc:sldMkLst>
          <pc:docMk/>
          <pc:sldMk cId="2378820786" sldId="321"/>
        </pc:sldMkLst>
        <pc:graphicFrameChg chg="add mod">
          <ac:chgData name="Emaus Katriina" userId="e28635f8-d800-42ff-a913-92d375f1fb60" providerId="ADAL" clId="{3222E497-CA7D-4D10-A5FC-D891BD657FDC}" dt="2026-01-22T12:01:47.373" v="585"/>
          <ac:graphicFrameMkLst>
            <pc:docMk/>
            <pc:sldMk cId="2378820786" sldId="321"/>
            <ac:graphicFrameMk id="11" creationId="{70B819B4-C058-A09A-DD10-6AF11654A75B}"/>
          </ac:graphicFrameMkLst>
        </pc:graphicFrameChg>
      </pc:sldChg>
      <pc:sldChg chg="addSp delSp modSp mod">
        <pc:chgData name="Emaus Katriina" userId="e28635f8-d800-42ff-a913-92d375f1fb60" providerId="ADAL" clId="{3222E497-CA7D-4D10-A5FC-D891BD657FDC}" dt="2026-01-22T12:02:04.974" v="591"/>
        <pc:sldMkLst>
          <pc:docMk/>
          <pc:sldMk cId="3156155292" sldId="322"/>
        </pc:sldMkLst>
        <pc:graphicFrameChg chg="add mod">
          <ac:chgData name="Emaus Katriina" userId="e28635f8-d800-42ff-a913-92d375f1fb60" providerId="ADAL" clId="{3222E497-CA7D-4D10-A5FC-D891BD657FDC}" dt="2026-01-22T12:02:04.974" v="591"/>
          <ac:graphicFrameMkLst>
            <pc:docMk/>
            <pc:sldMk cId="3156155292" sldId="322"/>
            <ac:graphicFrameMk id="11" creationId="{87071F3B-84DC-57DD-8F6C-053AFC46A6BD}"/>
          </ac:graphicFrameMkLst>
        </pc:graphicFrameChg>
      </pc:sldChg>
      <pc:sldChg chg="addSp delSp modSp mod">
        <pc:chgData name="Emaus Katriina" userId="e28635f8-d800-42ff-a913-92d375f1fb60" providerId="ADAL" clId="{3222E497-CA7D-4D10-A5FC-D891BD657FDC}" dt="2026-01-22T12:02:24.707" v="597"/>
        <pc:sldMkLst>
          <pc:docMk/>
          <pc:sldMk cId="2625046603" sldId="323"/>
        </pc:sldMkLst>
        <pc:graphicFrameChg chg="add mod">
          <ac:chgData name="Emaus Katriina" userId="e28635f8-d800-42ff-a913-92d375f1fb60" providerId="ADAL" clId="{3222E497-CA7D-4D10-A5FC-D891BD657FDC}" dt="2026-01-22T12:02:24.707" v="597"/>
          <ac:graphicFrameMkLst>
            <pc:docMk/>
            <pc:sldMk cId="2625046603" sldId="323"/>
            <ac:graphicFrameMk id="11" creationId="{B00E6E41-3ABF-821E-67FF-8E6214C401CB}"/>
          </ac:graphicFrameMkLst>
        </pc:graphicFrameChg>
      </pc:sldChg>
      <pc:sldChg chg="addSp delSp modSp mod">
        <pc:chgData name="Emaus Katriina" userId="e28635f8-d800-42ff-a913-92d375f1fb60" providerId="ADAL" clId="{3222E497-CA7D-4D10-A5FC-D891BD657FDC}" dt="2026-01-22T12:02:47.739" v="603"/>
        <pc:sldMkLst>
          <pc:docMk/>
          <pc:sldMk cId="4249250928" sldId="324"/>
        </pc:sldMkLst>
        <pc:graphicFrameChg chg="add mod">
          <ac:chgData name="Emaus Katriina" userId="e28635f8-d800-42ff-a913-92d375f1fb60" providerId="ADAL" clId="{3222E497-CA7D-4D10-A5FC-D891BD657FDC}" dt="2026-01-22T12:02:47.739" v="603"/>
          <ac:graphicFrameMkLst>
            <pc:docMk/>
            <pc:sldMk cId="4249250928" sldId="324"/>
            <ac:graphicFrameMk id="11" creationId="{615C769B-7B09-B24E-F165-EB184455B4F7}"/>
          </ac:graphicFrameMkLst>
        </pc:graphicFrameChg>
      </pc:sldChg>
      <pc:sldChg chg="addSp delSp modSp mod">
        <pc:chgData name="Emaus Katriina" userId="e28635f8-d800-42ff-a913-92d375f1fb60" providerId="ADAL" clId="{3222E497-CA7D-4D10-A5FC-D891BD657FDC}" dt="2026-01-22T12:03:04.813" v="609"/>
        <pc:sldMkLst>
          <pc:docMk/>
          <pc:sldMk cId="2966646190" sldId="325"/>
        </pc:sldMkLst>
        <pc:graphicFrameChg chg="add mod">
          <ac:chgData name="Emaus Katriina" userId="e28635f8-d800-42ff-a913-92d375f1fb60" providerId="ADAL" clId="{3222E497-CA7D-4D10-A5FC-D891BD657FDC}" dt="2026-01-22T12:03:04.813" v="609"/>
          <ac:graphicFrameMkLst>
            <pc:docMk/>
            <pc:sldMk cId="2966646190" sldId="325"/>
            <ac:graphicFrameMk id="11" creationId="{A43B1622-FDBA-C3F7-8AF4-CE273A1058CE}"/>
          </ac:graphicFrameMkLst>
        </pc:graphicFrameChg>
      </pc:sldChg>
      <pc:sldChg chg="addSp delSp modSp mod">
        <pc:chgData name="Emaus Katriina" userId="e28635f8-d800-42ff-a913-92d375f1fb60" providerId="ADAL" clId="{3222E497-CA7D-4D10-A5FC-D891BD657FDC}" dt="2026-01-22T12:03:24.815" v="615"/>
        <pc:sldMkLst>
          <pc:docMk/>
          <pc:sldMk cId="1243919645" sldId="326"/>
        </pc:sldMkLst>
        <pc:graphicFrameChg chg="add mod">
          <ac:chgData name="Emaus Katriina" userId="e28635f8-d800-42ff-a913-92d375f1fb60" providerId="ADAL" clId="{3222E497-CA7D-4D10-A5FC-D891BD657FDC}" dt="2026-01-22T12:03:24.815" v="615"/>
          <ac:graphicFrameMkLst>
            <pc:docMk/>
            <pc:sldMk cId="1243919645" sldId="326"/>
            <ac:graphicFrameMk id="11" creationId="{AD30D759-BD2F-C888-67CA-E19D8E7C407D}"/>
          </ac:graphicFrameMkLst>
        </pc:graphicFrameChg>
      </pc:sldChg>
      <pc:sldChg chg="modSp mod modNotesTx">
        <pc:chgData name="Emaus Katriina" userId="e28635f8-d800-42ff-a913-92d375f1fb60" providerId="ADAL" clId="{3222E497-CA7D-4D10-A5FC-D891BD657FDC}" dt="2026-01-22T13:58:47.655" v="848" actId="20577"/>
        <pc:sldMkLst>
          <pc:docMk/>
          <pc:sldMk cId="2948034354" sldId="332"/>
        </pc:sldMkLst>
        <pc:spChg chg="mod">
          <ac:chgData name="Emaus Katriina" userId="e28635f8-d800-42ff-a913-92d375f1fb60" providerId="ADAL" clId="{3222E497-CA7D-4D10-A5FC-D891BD657FDC}" dt="2026-01-21T11:25:55.336" v="361" actId="20577"/>
          <ac:spMkLst>
            <pc:docMk/>
            <pc:sldMk cId="2948034354" sldId="332"/>
            <ac:spMk id="2" creationId="{00000000-0000-0000-0000-000000000000}"/>
          </ac:spMkLst>
        </pc:spChg>
      </pc:sldChg>
      <pc:sldChg chg="modSp">
        <pc:chgData name="Emaus Katriina" userId="e28635f8-d800-42ff-a913-92d375f1fb60" providerId="ADAL" clId="{3222E497-CA7D-4D10-A5FC-D891BD657FDC}" dt="2026-01-22T11:57:48.224" v="522"/>
        <pc:sldMkLst>
          <pc:docMk/>
          <pc:sldMk cId="1535896550" sldId="334"/>
        </pc:sldMkLst>
        <pc:graphicFrameChg chg="mod">
          <ac:chgData name="Emaus Katriina" userId="e28635f8-d800-42ff-a913-92d375f1fb60" providerId="ADAL" clId="{3222E497-CA7D-4D10-A5FC-D891BD657FDC}" dt="2026-01-22T11:57:48.224" v="522"/>
          <ac:graphicFrameMkLst>
            <pc:docMk/>
            <pc:sldMk cId="1535896550" sldId="334"/>
            <ac:graphicFrameMk id="10" creationId="{D3C513D1-AFFB-34BE-2842-2264138975B0}"/>
          </ac:graphicFrameMkLst>
        </pc:graphicFrameChg>
      </pc:sldChg>
      <pc:sldChg chg="modSp mod modNotesTx">
        <pc:chgData name="Emaus Katriina" userId="e28635f8-d800-42ff-a913-92d375f1fb60" providerId="ADAL" clId="{3222E497-CA7D-4D10-A5FC-D891BD657FDC}" dt="2026-01-22T13:58:50.278" v="849" actId="20577"/>
        <pc:sldMkLst>
          <pc:docMk/>
          <pc:sldMk cId="1095490638" sldId="341"/>
        </pc:sldMkLst>
        <pc:spChg chg="mod">
          <ac:chgData name="Emaus Katriina" userId="e28635f8-d800-42ff-a913-92d375f1fb60" providerId="ADAL" clId="{3222E497-CA7D-4D10-A5FC-D891BD657FDC}" dt="2026-01-21T11:23:45.290" v="345" actId="20577"/>
          <ac:spMkLst>
            <pc:docMk/>
            <pc:sldMk cId="1095490638" sldId="341"/>
            <ac:spMk id="2" creationId="{5A65DB6A-3450-A13C-D8A6-9F80C9F0D6D4}"/>
          </ac:spMkLst>
        </pc:spChg>
      </pc:sldChg>
      <pc:sldChg chg="mod modNotesTx">
        <pc:chgData name="Emaus Katriina" userId="e28635f8-d800-42ff-a913-92d375f1fb60" providerId="ADAL" clId="{3222E497-CA7D-4D10-A5FC-D891BD657FDC}" dt="2026-01-22T13:58:45.375" v="847" actId="20577"/>
        <pc:sldMkLst>
          <pc:docMk/>
          <pc:sldMk cId="341879834" sldId="342"/>
        </pc:sldMkLst>
      </pc:sldChg>
      <pc:sldChg chg="modSp mod">
        <pc:chgData name="Emaus Katriina" userId="e28635f8-d800-42ff-a913-92d375f1fb60" providerId="ADAL" clId="{3222E497-CA7D-4D10-A5FC-D891BD657FDC}" dt="2026-01-22T13:58:03.344" v="846" actId="20577"/>
        <pc:sldMkLst>
          <pc:docMk/>
          <pc:sldMk cId="4082671757" sldId="343"/>
        </pc:sldMkLst>
        <pc:spChg chg="mod">
          <ac:chgData name="Emaus Katriina" userId="e28635f8-d800-42ff-a913-92d375f1fb60" providerId="ADAL" clId="{3222E497-CA7D-4D10-A5FC-D891BD657FDC}" dt="2026-01-22T13:13:03.312" v="623" actId="20577"/>
          <ac:spMkLst>
            <pc:docMk/>
            <pc:sldMk cId="4082671757" sldId="343"/>
            <ac:spMk id="2" creationId="{AFF46846-6019-4A97-9B81-047703C41449}"/>
          </ac:spMkLst>
        </pc:spChg>
        <pc:spChg chg="mod">
          <ac:chgData name="Emaus Katriina" userId="e28635f8-d800-42ff-a913-92d375f1fb60" providerId="ADAL" clId="{3222E497-CA7D-4D10-A5FC-D891BD657FDC}" dt="2026-01-22T13:58:03.344" v="846" actId="20577"/>
          <ac:spMkLst>
            <pc:docMk/>
            <pc:sldMk cId="4082671757" sldId="343"/>
            <ac:spMk id="6" creationId="{4B4EBBC5-0BE4-4914-88D0-14756726525D}"/>
          </ac:spMkLst>
        </pc:spChg>
      </pc:sldChg>
      <pc:sldChg chg="modSp add mod">
        <pc:chgData name="Emaus Katriina" userId="e28635f8-d800-42ff-a913-92d375f1fb60" providerId="ADAL" clId="{3222E497-CA7D-4D10-A5FC-D891BD657FDC}" dt="2026-01-22T11:43:05.694" v="423" actId="27918"/>
        <pc:sldMkLst>
          <pc:docMk/>
          <pc:sldMk cId="510806027" sldId="344"/>
        </pc:sldMkLst>
        <pc:spChg chg="mod">
          <ac:chgData name="Emaus Katriina" userId="e28635f8-d800-42ff-a913-92d375f1fb60" providerId="ADAL" clId="{3222E497-CA7D-4D10-A5FC-D891BD657FDC}" dt="2026-01-21T10:55:17.241" v="307" actId="20577"/>
          <ac:spMkLst>
            <pc:docMk/>
            <pc:sldMk cId="510806027" sldId="344"/>
            <ac:spMk id="2" creationId="{9166EB18-2F0E-F075-55D2-49427648A83C}"/>
          </ac:spMkLst>
        </pc:spChg>
        <pc:graphicFrameChg chg="mod">
          <ac:chgData name="Emaus Katriina" userId="e28635f8-d800-42ff-a913-92d375f1fb60" providerId="ADAL" clId="{3222E497-CA7D-4D10-A5FC-D891BD657FDC}" dt="2026-01-21T10:55:50.029" v="310" actId="207"/>
          <ac:graphicFrameMkLst>
            <pc:docMk/>
            <pc:sldMk cId="510806027" sldId="344"/>
            <ac:graphicFrameMk id="11" creationId="{3E83994A-CA5D-A2C7-762C-CE19E6C0D0B2}"/>
          </ac:graphicFrameMkLst>
        </pc:graphicFrameChg>
      </pc:sldChg>
    </pc:docChg>
  </pc:docChgLst>
  <pc:docChgLst>
    <pc:chgData name="Mikkonen Hanne" userId="5a557d90-2fc0-4583-be01-62766ce855fb" providerId="ADAL" clId="{B27D60A9-5133-4D73-8AC0-C572E31211C0}"/>
    <pc:docChg chg="addSld modSld">
      <pc:chgData name="Mikkonen Hanne" userId="5a557d90-2fc0-4583-be01-62766ce855fb" providerId="ADAL" clId="{B27D60A9-5133-4D73-8AC0-C572E31211C0}" dt="2026-02-03T11:08:17.398" v="93" actId="20577"/>
      <pc:docMkLst>
        <pc:docMk/>
      </pc:docMkLst>
      <pc:sldChg chg="modSp mod">
        <pc:chgData name="Mikkonen Hanne" userId="5a557d90-2fc0-4583-be01-62766ce855fb" providerId="ADAL" clId="{B27D60A9-5133-4D73-8AC0-C572E31211C0}" dt="2026-02-03T11:07:37.079" v="87" actId="20577"/>
        <pc:sldMkLst>
          <pc:docMk/>
          <pc:sldMk cId="1958463701" sldId="303"/>
        </pc:sldMkLst>
        <pc:graphicFrameChg chg="modGraphic">
          <ac:chgData name="Mikkonen Hanne" userId="5a557d90-2fc0-4583-be01-62766ce855fb" providerId="ADAL" clId="{B27D60A9-5133-4D73-8AC0-C572E31211C0}" dt="2026-02-03T11:07:37.079" v="87" actId="20577"/>
          <ac:graphicFrameMkLst>
            <pc:docMk/>
            <pc:sldMk cId="1958463701" sldId="303"/>
            <ac:graphicFrameMk id="12" creationId="{00000000-0000-0000-0000-000000000000}"/>
          </ac:graphicFrameMkLst>
        </pc:graphicFrameChg>
      </pc:sldChg>
      <pc:sldChg chg="modSp mod">
        <pc:chgData name="Mikkonen Hanne" userId="5a557d90-2fc0-4583-be01-62766ce855fb" providerId="ADAL" clId="{B27D60A9-5133-4D73-8AC0-C572E31211C0}" dt="2026-02-03T11:07:55.093" v="89" actId="20577"/>
        <pc:sldMkLst>
          <pc:docMk/>
          <pc:sldMk cId="2867472548" sldId="306"/>
        </pc:sldMkLst>
        <pc:graphicFrameChg chg="modGraphic">
          <ac:chgData name="Mikkonen Hanne" userId="5a557d90-2fc0-4583-be01-62766ce855fb" providerId="ADAL" clId="{B27D60A9-5133-4D73-8AC0-C572E31211C0}" dt="2026-02-03T11:07:55.093" v="89" actId="20577"/>
          <ac:graphicFrameMkLst>
            <pc:docMk/>
            <pc:sldMk cId="2867472548" sldId="306"/>
            <ac:graphicFrameMk id="12" creationId="{00000000-0000-0000-0000-000000000000}"/>
          </ac:graphicFrameMkLst>
        </pc:graphicFrameChg>
      </pc:sldChg>
      <pc:sldChg chg="modSp mod">
        <pc:chgData name="Mikkonen Hanne" userId="5a557d90-2fc0-4583-be01-62766ce855fb" providerId="ADAL" clId="{B27D60A9-5133-4D73-8AC0-C572E31211C0}" dt="2026-02-03T11:08:12.638" v="91" actId="20577"/>
        <pc:sldMkLst>
          <pc:docMk/>
          <pc:sldMk cId="48845647" sldId="309"/>
        </pc:sldMkLst>
        <pc:graphicFrameChg chg="modGraphic">
          <ac:chgData name="Mikkonen Hanne" userId="5a557d90-2fc0-4583-be01-62766ce855fb" providerId="ADAL" clId="{B27D60A9-5133-4D73-8AC0-C572E31211C0}" dt="2026-02-03T11:08:12.638" v="91" actId="20577"/>
          <ac:graphicFrameMkLst>
            <pc:docMk/>
            <pc:sldMk cId="48845647" sldId="309"/>
            <ac:graphicFrameMk id="12" creationId="{00000000-0000-0000-0000-000000000000}"/>
          </ac:graphicFrameMkLst>
        </pc:graphicFrameChg>
      </pc:sldChg>
      <pc:sldChg chg="modSp mod">
        <pc:chgData name="Mikkonen Hanne" userId="5a557d90-2fc0-4583-be01-62766ce855fb" providerId="ADAL" clId="{B27D60A9-5133-4D73-8AC0-C572E31211C0}" dt="2026-02-03T11:08:17.398" v="93" actId="20577"/>
        <pc:sldMkLst>
          <pc:docMk/>
          <pc:sldMk cId="1159390883" sldId="310"/>
        </pc:sldMkLst>
        <pc:graphicFrameChg chg="modGraphic">
          <ac:chgData name="Mikkonen Hanne" userId="5a557d90-2fc0-4583-be01-62766ce855fb" providerId="ADAL" clId="{B27D60A9-5133-4D73-8AC0-C572E31211C0}" dt="2026-02-03T11:08:17.398" v="93" actId="20577"/>
          <ac:graphicFrameMkLst>
            <pc:docMk/>
            <pc:sldMk cId="1159390883" sldId="310"/>
            <ac:graphicFrameMk id="12" creationId="{00000000-0000-0000-0000-000000000000}"/>
          </ac:graphicFrameMkLst>
        </pc:graphicFrameChg>
      </pc:sldChg>
      <pc:sldChg chg="addSp modSp">
        <pc:chgData name="Mikkonen Hanne" userId="5a557d90-2fc0-4583-be01-62766ce855fb" providerId="ADAL" clId="{B27D60A9-5133-4D73-8AC0-C572E31211C0}" dt="2026-01-22T09:39:16.005" v="0"/>
        <pc:sldMkLst>
          <pc:docMk/>
          <pc:sldMk cId="510806027" sldId="34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9.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0.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1.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2.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3.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4.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1-9/2025-1-9/2024</c:v>
                </c:pt>
              </c:strCache>
            </c:strRef>
          </c:tx>
          <c:spPr>
            <a:solidFill>
              <a:schemeClr val="accent3"/>
            </a:solidFill>
            <a:ln>
              <a:solidFill>
                <a:schemeClr val="accent3"/>
              </a:solidFill>
            </a:ln>
            <a:effectLst/>
          </c:spPr>
          <c:invertIfNegative val="0"/>
          <c:dPt>
            <c:idx val="6"/>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3-4FE9-4251-BCC8-D5B011A607F9}"/>
              </c:ext>
            </c:extLst>
          </c:dPt>
          <c:dPt>
            <c:idx val="7"/>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6-F038-415A-9CE0-45ADFC809E1C}"/>
              </c:ext>
            </c:extLst>
          </c:dPt>
          <c:dPt>
            <c:idx val="9"/>
            <c:invertIfNegative val="0"/>
            <c:bubble3D val="0"/>
            <c:spPr>
              <a:solidFill>
                <a:schemeClr val="accent1"/>
              </a:solidFill>
              <a:ln>
                <a:solidFill>
                  <a:schemeClr val="accent3"/>
                </a:solidFill>
              </a:ln>
              <a:effectLst/>
            </c:spPr>
            <c:extLst>
              <c:ext xmlns:c16="http://schemas.microsoft.com/office/drawing/2014/chart" uri="{C3380CC4-5D6E-409C-BE32-E72D297353CC}">
                <c16:uniqueId val="{00000000-E145-467D-8C70-98602EEAF4E6}"/>
              </c:ext>
            </c:extLst>
          </c:dPt>
          <c:dLbls>
            <c:numFmt formatCode="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Kaakkois-Suomi</c:v>
                </c:pt>
                <c:pt idx="1">
                  <c:v>Keski-Suomi</c:v>
                </c:pt>
                <c:pt idx="2">
                  <c:v>Satakunta</c:v>
                </c:pt>
                <c:pt idx="3">
                  <c:v>Pirkanmaa</c:v>
                </c:pt>
                <c:pt idx="4">
                  <c:v>Etelä-Pohjanmaa</c:v>
                </c:pt>
                <c:pt idx="5">
                  <c:v>Pohjois-Savo</c:v>
                </c:pt>
                <c:pt idx="6">
                  <c:v>Pohjois-Karjala</c:v>
                </c:pt>
                <c:pt idx="7">
                  <c:v>Häme</c:v>
                </c:pt>
                <c:pt idx="8">
                  <c:v>Etelä-Savo</c:v>
                </c:pt>
                <c:pt idx="9">
                  <c:v>Koko maa</c:v>
                </c:pt>
                <c:pt idx="10">
                  <c:v>Pohjois-Pohjanmaa</c:v>
                </c:pt>
                <c:pt idx="11">
                  <c:v>Lappi</c:v>
                </c:pt>
                <c:pt idx="12">
                  <c:v>Kainuu</c:v>
                </c:pt>
                <c:pt idx="13">
                  <c:v>Pohjanmaa</c:v>
                </c:pt>
                <c:pt idx="14">
                  <c:v>Uusimaa</c:v>
                </c:pt>
                <c:pt idx="15">
                  <c:v>Varsinais-Suomi</c:v>
                </c:pt>
              </c:strCache>
            </c:strRef>
          </c:cat>
          <c:val>
            <c:numRef>
              <c:f>Taul1!$B$2:$B$17</c:f>
              <c:numCache>
                <c:formatCode>0%</c:formatCode>
                <c:ptCount val="16"/>
                <c:pt idx="0">
                  <c:v>-4.7808336914482281E-2</c:v>
                </c:pt>
                <c:pt idx="1">
                  <c:v>-2.6747013426366616E-2</c:v>
                </c:pt>
                <c:pt idx="2">
                  <c:v>-2.6326286398085451E-2</c:v>
                </c:pt>
                <c:pt idx="3">
                  <c:v>-2.5516856025330475E-2</c:v>
                </c:pt>
                <c:pt idx="4">
                  <c:v>-2.1746082507195608E-2</c:v>
                </c:pt>
                <c:pt idx="5">
                  <c:v>-1.4218009478673223E-2</c:v>
                </c:pt>
                <c:pt idx="6">
                  <c:v>-1.1790257524046015E-2</c:v>
                </c:pt>
                <c:pt idx="7">
                  <c:v>1.3442250025850011E-3</c:v>
                </c:pt>
                <c:pt idx="8">
                  <c:v>1.4111111111111163E-2</c:v>
                </c:pt>
                <c:pt idx="9">
                  <c:v>2.0766129032258204E-2</c:v>
                </c:pt>
                <c:pt idx="10">
                  <c:v>2.5075121749041477E-2</c:v>
                </c:pt>
                <c:pt idx="11">
                  <c:v>3.4793241440640228E-2</c:v>
                </c:pt>
                <c:pt idx="12">
                  <c:v>4.8016005335111751E-2</c:v>
                </c:pt>
                <c:pt idx="13">
                  <c:v>4.8526206046820251E-2</c:v>
                </c:pt>
                <c:pt idx="14">
                  <c:v>5.8734177215189871E-2</c:v>
                </c:pt>
                <c:pt idx="15">
                  <c:v>6.3570545647183674E-2</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465413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7778115420021"/>
          <c:y val="3.9444200996580185E-2"/>
          <c:w val="0.78392914279585657"/>
          <c:h val="0.88418905885063492"/>
        </c:manualLayout>
      </c:layout>
      <c:barChart>
        <c:barDir val="bar"/>
        <c:grouping val="clustered"/>
        <c:varyColors val="0"/>
        <c:ser>
          <c:idx val="0"/>
          <c:order val="0"/>
          <c:tx>
            <c:strRef>
              <c:f>Taul1!$B$1</c:f>
              <c:strCache>
                <c:ptCount val="1"/>
                <c:pt idx="0">
                  <c:v>Liikevaihto</c:v>
                </c:pt>
              </c:strCache>
            </c:strRef>
          </c:tx>
          <c:spPr>
            <a:solidFill>
              <a:schemeClr val="accent3"/>
            </a:solidFill>
            <a:ln>
              <a:noFill/>
            </a:ln>
            <a:effectLst/>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Satakunta</c:v>
                </c:pt>
                <c:pt idx="8">
                  <c:v>Häme</c:v>
                </c:pt>
                <c:pt idx="9">
                  <c:v>Lappi</c:v>
                </c:pt>
                <c:pt idx="10">
                  <c:v>Pohjanmaa</c:v>
                </c:pt>
                <c:pt idx="11">
                  <c:v>Varsinais-Suomi</c:v>
                </c:pt>
                <c:pt idx="12">
                  <c:v>Pohjois-Pohjanmaa</c:v>
                </c:pt>
                <c:pt idx="13">
                  <c:v>Pirkanmaa</c:v>
                </c:pt>
                <c:pt idx="14">
                  <c:v>Uusimaa</c:v>
                </c:pt>
              </c:strCache>
            </c:strRef>
          </c:cat>
          <c:val>
            <c:numRef>
              <c:f>Taul1!$B$2:$B$16</c:f>
              <c:numCache>
                <c:formatCode>0%</c:formatCode>
                <c:ptCount val="15"/>
                <c:pt idx="0">
                  <c:v>7.9522862823061622E-3</c:v>
                </c:pt>
                <c:pt idx="1">
                  <c:v>9.9403578528827041E-3</c:v>
                </c:pt>
                <c:pt idx="2">
                  <c:v>1.5904572564612324E-2</c:v>
                </c:pt>
                <c:pt idx="3">
                  <c:v>2.186878727634195E-2</c:v>
                </c:pt>
                <c:pt idx="4">
                  <c:v>2.186878727634195E-2</c:v>
                </c:pt>
                <c:pt idx="5">
                  <c:v>2.3856858846918488E-2</c:v>
                </c:pt>
                <c:pt idx="6">
                  <c:v>3.3797216699801194E-2</c:v>
                </c:pt>
                <c:pt idx="7">
                  <c:v>5.0695825049701791E-2</c:v>
                </c:pt>
                <c:pt idx="8">
                  <c:v>5.168986083499006E-2</c:v>
                </c:pt>
                <c:pt idx="9">
                  <c:v>5.6660039761431413E-2</c:v>
                </c:pt>
                <c:pt idx="10">
                  <c:v>6.7594433399602388E-2</c:v>
                </c:pt>
                <c:pt idx="11">
                  <c:v>8.8469184890656069E-2</c:v>
                </c:pt>
                <c:pt idx="12">
                  <c:v>9.6421471172962223E-2</c:v>
                </c:pt>
                <c:pt idx="13">
                  <c:v>0.10834990059642147</c:v>
                </c:pt>
                <c:pt idx="14">
                  <c:v>0.34493041749502984</c:v>
                </c:pt>
              </c:numCache>
            </c:numRef>
          </c:val>
          <c:extLst>
            <c:ext xmlns:c16="http://schemas.microsoft.com/office/drawing/2014/chart" uri="{C3380CC4-5D6E-409C-BE32-E72D297353CC}">
              <c16:uniqueId val="{00000000-07DE-451C-A3A2-74A133ACBED1}"/>
            </c:ext>
          </c:extLst>
        </c:ser>
        <c:ser>
          <c:idx val="1"/>
          <c:order val="1"/>
          <c:tx>
            <c:strRef>
              <c:f>Taul1!$C$1</c:f>
              <c:strCache>
                <c:ptCount val="1"/>
                <c:pt idx="0">
                  <c:v>Henkilöstö</c:v>
                </c:pt>
              </c:strCache>
            </c:strRef>
          </c:tx>
          <c:spPr>
            <a:solidFill>
              <a:srgbClr val="141F94"/>
            </a:solidFill>
            <a:ln>
              <a:noFill/>
            </a:ln>
            <a:effectLst/>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Satakunta</c:v>
                </c:pt>
                <c:pt idx="8">
                  <c:v>Häme</c:v>
                </c:pt>
                <c:pt idx="9">
                  <c:v>Lappi</c:v>
                </c:pt>
                <c:pt idx="10">
                  <c:v>Pohjanmaa</c:v>
                </c:pt>
                <c:pt idx="11">
                  <c:v>Varsinais-Suomi</c:v>
                </c:pt>
                <c:pt idx="12">
                  <c:v>Pohjois-Pohjanmaa</c:v>
                </c:pt>
                <c:pt idx="13">
                  <c:v>Pirkanmaa</c:v>
                </c:pt>
                <c:pt idx="14">
                  <c:v>Uusimaa</c:v>
                </c:pt>
              </c:strCache>
            </c:strRef>
          </c:cat>
          <c:val>
            <c:numRef>
              <c:f>Taul1!$C$2:$C$16</c:f>
              <c:numCache>
                <c:formatCode>0%</c:formatCode>
                <c:ptCount val="15"/>
                <c:pt idx="0">
                  <c:v>1.2605042016806723E-2</c:v>
                </c:pt>
                <c:pt idx="1">
                  <c:v>9.9039615846338528E-3</c:v>
                </c:pt>
                <c:pt idx="2">
                  <c:v>1.9807923169267706E-2</c:v>
                </c:pt>
                <c:pt idx="3">
                  <c:v>2.971188475390156E-2</c:v>
                </c:pt>
                <c:pt idx="4">
                  <c:v>3.3313325330132051E-2</c:v>
                </c:pt>
                <c:pt idx="5">
                  <c:v>3.3313325330132051E-2</c:v>
                </c:pt>
                <c:pt idx="6">
                  <c:v>4.8619447779111646E-2</c:v>
                </c:pt>
                <c:pt idx="7">
                  <c:v>3.9015606242496996E-2</c:v>
                </c:pt>
                <c:pt idx="8">
                  <c:v>4.9519807923169269E-2</c:v>
                </c:pt>
                <c:pt idx="9">
                  <c:v>2.4009603841536616E-2</c:v>
                </c:pt>
                <c:pt idx="10">
                  <c:v>6.2725090036014411E-2</c:v>
                </c:pt>
                <c:pt idx="11">
                  <c:v>9.6038415366146462E-2</c:v>
                </c:pt>
                <c:pt idx="12">
                  <c:v>7.3829531812725085E-2</c:v>
                </c:pt>
                <c:pt idx="13">
                  <c:v>0.12004801920768307</c:v>
                </c:pt>
                <c:pt idx="14">
                  <c:v>0.34483793517406963</c:v>
                </c:pt>
              </c:numCache>
            </c:numRef>
          </c:val>
          <c:extLst>
            <c:ext xmlns:c16="http://schemas.microsoft.com/office/drawing/2014/chart" uri="{C3380CC4-5D6E-409C-BE32-E72D297353CC}">
              <c16:uniqueId val="{00000001-07DE-451C-A3A2-74A133ACBED1}"/>
            </c:ext>
          </c:extLst>
        </c:ser>
        <c:dLbls>
          <c:showLegendKey val="0"/>
          <c:showVal val="0"/>
          <c:showCatName val="0"/>
          <c:showSerName val="0"/>
          <c:showPercent val="0"/>
          <c:showBubbleSize val="0"/>
        </c:dLbls>
        <c:gapWidth val="182"/>
        <c:axId val="694029695"/>
        <c:axId val="694001855"/>
      </c:barChart>
      <c:catAx>
        <c:axId val="694029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94001855"/>
        <c:crosses val="autoZero"/>
        <c:auto val="1"/>
        <c:lblAlgn val="ctr"/>
        <c:lblOffset val="100"/>
        <c:noMultiLvlLbl val="0"/>
      </c:catAx>
      <c:valAx>
        <c:axId val="6940018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94029695"/>
        <c:crosses val="autoZero"/>
        <c:crossBetween val="between"/>
      </c:valAx>
      <c:spPr>
        <a:noFill/>
        <a:ln>
          <a:noFill/>
        </a:ln>
        <a:effectLst/>
      </c:spPr>
    </c:plotArea>
    <c:legend>
      <c:legendPos val="b"/>
      <c:layout>
        <c:manualLayout>
          <c:xMode val="edge"/>
          <c:yMode val="edge"/>
          <c:x val="0.71516285776423238"/>
          <c:y val="0.84354148502193294"/>
          <c:w val="0.24466482552337027"/>
          <c:h val="6.681260362220305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Taul1!$B$2:$B$17</c:f>
              <c:numCache>
                <c:formatCode>0%</c:formatCode>
                <c:ptCount val="16"/>
                <c:pt idx="0">
                  <c:v>0.23533750866596947</c:v>
                </c:pt>
                <c:pt idx="1">
                  <c:v>0.14216870570874587</c:v>
                </c:pt>
                <c:pt idx="2">
                  <c:v>0.37961743986924634</c:v>
                </c:pt>
                <c:pt idx="3">
                  <c:v>3.0343845668599823E-2</c:v>
                </c:pt>
                <c:pt idx="4">
                  <c:v>8.009284369492535E-2</c:v>
                </c:pt>
                <c:pt idx="5">
                  <c:v>0.54813736806329627</c:v>
                </c:pt>
                <c:pt idx="6">
                  <c:v>0.15404302344922904</c:v>
                </c:pt>
                <c:pt idx="7">
                  <c:v>0.24800549144239931</c:v>
                </c:pt>
                <c:pt idx="8">
                  <c:v>0.19622443378236795</c:v>
                </c:pt>
                <c:pt idx="9">
                  <c:v>1.0336319149035296E-3</c:v>
                </c:pt>
                <c:pt idx="10">
                  <c:v>0.10797941589369142</c:v>
                </c:pt>
                <c:pt idx="11">
                  <c:v>0.27542521266174042</c:v>
                </c:pt>
                <c:pt idx="12">
                  <c:v>7.7307941999744917E-2</c:v>
                </c:pt>
                <c:pt idx="13">
                  <c:v>0.12842894393045493</c:v>
                </c:pt>
                <c:pt idx="14">
                  <c:v>0.1518203392538271</c:v>
                </c:pt>
                <c:pt idx="15">
                  <c:v>4.5585451461060834E-2</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Taul1!$C$2:$C$17</c:f>
              <c:numCache>
                <c:formatCode>0%</c:formatCode>
                <c:ptCount val="16"/>
                <c:pt idx="0">
                  <c:v>0.38872197689858173</c:v>
                </c:pt>
                <c:pt idx="1">
                  <c:v>0.68905115907959991</c:v>
                </c:pt>
                <c:pt idx="2">
                  <c:v>0.24385263323610806</c:v>
                </c:pt>
                <c:pt idx="3">
                  <c:v>0.45945191698199728</c:v>
                </c:pt>
                <c:pt idx="4">
                  <c:v>0.73030044551728834</c:v>
                </c:pt>
                <c:pt idx="5">
                  <c:v>0.16149027347452882</c:v>
                </c:pt>
                <c:pt idx="6">
                  <c:v>0.71385686882438315</c:v>
                </c:pt>
                <c:pt idx="7">
                  <c:v>0.56370567351243839</c:v>
                </c:pt>
                <c:pt idx="8">
                  <c:v>0.58355347028716376</c:v>
                </c:pt>
                <c:pt idx="9">
                  <c:v>5.6244259720180385E-2</c:v>
                </c:pt>
                <c:pt idx="10">
                  <c:v>0.6279153632672031</c:v>
                </c:pt>
                <c:pt idx="11">
                  <c:v>0.40325276050232056</c:v>
                </c:pt>
                <c:pt idx="12">
                  <c:v>0.70977241583662809</c:v>
                </c:pt>
                <c:pt idx="13">
                  <c:v>0.51950122898153162</c:v>
                </c:pt>
                <c:pt idx="14">
                  <c:v>0.67201039972995746</c:v>
                </c:pt>
                <c:pt idx="15">
                  <c:v>0.7695718536222248</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Taul1!$D$2:$D$17</c:f>
              <c:numCache>
                <c:formatCode>0%</c:formatCode>
                <c:ptCount val="16"/>
                <c:pt idx="0">
                  <c:v>0.1623773168983467</c:v>
                </c:pt>
                <c:pt idx="1">
                  <c:v>1.4258995521542923E-2</c:v>
                </c:pt>
                <c:pt idx="2">
                  <c:v>0</c:v>
                </c:pt>
                <c:pt idx="3">
                  <c:v>0.43507158293149623</c:v>
                </c:pt>
                <c:pt idx="4">
                  <c:v>9.5590577400292594E-3</c:v>
                </c:pt>
                <c:pt idx="5">
                  <c:v>0.14387444379286815</c:v>
                </c:pt>
                <c:pt idx="6">
                  <c:v>2.0101072909133613E-2</c:v>
                </c:pt>
                <c:pt idx="7">
                  <c:v>0.11503660704220349</c:v>
                </c:pt>
                <c:pt idx="8">
                  <c:v>1.4034421435205105E-2</c:v>
                </c:pt>
                <c:pt idx="9">
                  <c:v>0.90588214314918436</c:v>
                </c:pt>
                <c:pt idx="10">
                  <c:v>4.2029128370696849E-3</c:v>
                </c:pt>
                <c:pt idx="11">
                  <c:v>0</c:v>
                </c:pt>
                <c:pt idx="12">
                  <c:v>3.3083274918178825E-4</c:v>
                </c:pt>
                <c:pt idx="13">
                  <c:v>0.25506734562421685</c:v>
                </c:pt>
                <c:pt idx="14">
                  <c:v>0</c:v>
                </c:pt>
                <c:pt idx="15">
                  <c:v>9.8160669200983389E-2</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Taul1!$E$2:$E$17</c:f>
              <c:numCache>
                <c:formatCode>0%</c:formatCode>
                <c:ptCount val="16"/>
                <c:pt idx="0">
                  <c:v>7.0986479912576519E-2</c:v>
                </c:pt>
                <c:pt idx="1">
                  <c:v>8.368752037612176E-2</c:v>
                </c:pt>
                <c:pt idx="2">
                  <c:v>9.3340014902290505E-2</c:v>
                </c:pt>
                <c:pt idx="3">
                  <c:v>3.8123135270023298E-2</c:v>
                </c:pt>
                <c:pt idx="4">
                  <c:v>9.0496486182341698E-2</c:v>
                </c:pt>
                <c:pt idx="5">
                  <c:v>5.6537524617529443E-2</c:v>
                </c:pt>
                <c:pt idx="6">
                  <c:v>5.4484280442699054E-2</c:v>
                </c:pt>
                <c:pt idx="7">
                  <c:v>4.662212977161715E-2</c:v>
                </c:pt>
                <c:pt idx="8">
                  <c:v>7.8513114631753478E-2</c:v>
                </c:pt>
                <c:pt idx="9">
                  <c:v>2.7715440523351263E-2</c:v>
                </c:pt>
                <c:pt idx="10">
                  <c:v>0.10912864263003891</c:v>
                </c:pt>
                <c:pt idx="11">
                  <c:v>0.12962281631078978</c:v>
                </c:pt>
                <c:pt idx="12">
                  <c:v>0.13041954387273774</c:v>
                </c:pt>
                <c:pt idx="13">
                  <c:v>5.6380609331286635E-2</c:v>
                </c:pt>
                <c:pt idx="14">
                  <c:v>0.1134977466392845</c:v>
                </c:pt>
                <c:pt idx="15">
                  <c:v>5.0032801804209673E-2</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Taul1!$F$2:$F$17</c:f>
              <c:numCache>
                <c:formatCode>0%</c:formatCode>
                <c:ptCount val="16"/>
                <c:pt idx="0">
                  <c:v>0.14257671762452556</c:v>
                </c:pt>
                <c:pt idx="1">
                  <c:v>7.0833619313989599E-2</c:v>
                </c:pt>
                <c:pt idx="2">
                  <c:v>0.2831899119923551</c:v>
                </c:pt>
                <c:pt idx="3">
                  <c:v>3.7009519147883377E-2</c:v>
                </c:pt>
                <c:pt idx="4">
                  <c:v>8.9551166865415352E-2</c:v>
                </c:pt>
                <c:pt idx="5">
                  <c:v>8.996039005177732E-2</c:v>
                </c:pt>
                <c:pt idx="6">
                  <c:v>5.7514754374555159E-2</c:v>
                </c:pt>
                <c:pt idx="7">
                  <c:v>2.6630098231341683E-2</c:v>
                </c:pt>
                <c:pt idx="8">
                  <c:v>0.1276745598635097</c:v>
                </c:pt>
                <c:pt idx="9">
                  <c:v>9.1245246923804431E-3</c:v>
                </c:pt>
                <c:pt idx="10">
                  <c:v>0.15077366537199688</c:v>
                </c:pt>
                <c:pt idx="11">
                  <c:v>0.19169921052514927</c:v>
                </c:pt>
                <c:pt idx="12">
                  <c:v>8.2169265541707462E-2</c:v>
                </c:pt>
                <c:pt idx="13">
                  <c:v>4.0621872132509951E-2</c:v>
                </c:pt>
                <c:pt idx="14">
                  <c:v>6.2671514376930942E-2</c:v>
                </c:pt>
                <c:pt idx="15">
                  <c:v>3.6649223911521277E-2</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Taul1!$B$2:$B$17</c:f>
              <c:numCache>
                <c:formatCode>0%</c:formatCode>
                <c:ptCount val="16"/>
                <c:pt idx="0">
                  <c:v>0.14083209643948374</c:v>
                </c:pt>
                <c:pt idx="1">
                  <c:v>0.11073177972391272</c:v>
                </c:pt>
                <c:pt idx="2">
                  <c:v>0.17935242915599456</c:v>
                </c:pt>
                <c:pt idx="3">
                  <c:v>5.2289845035061899E-2</c:v>
                </c:pt>
                <c:pt idx="4">
                  <c:v>9.2226477590311565E-2</c:v>
                </c:pt>
                <c:pt idx="5">
                  <c:v>0.26592122216086878</c:v>
                </c:pt>
                <c:pt idx="6">
                  <c:v>0.16545849945632476</c:v>
                </c:pt>
                <c:pt idx="7">
                  <c:v>0.21699611235832011</c:v>
                </c:pt>
                <c:pt idx="8">
                  <c:v>8.2350911495773185E-2</c:v>
                </c:pt>
                <c:pt idx="9">
                  <c:v>4.6976814668889229E-3</c:v>
                </c:pt>
                <c:pt idx="10">
                  <c:v>6.9064854483675581E-2</c:v>
                </c:pt>
                <c:pt idx="11">
                  <c:v>0.32821497120921306</c:v>
                </c:pt>
                <c:pt idx="12">
                  <c:v>5.8481701285855586E-2</c:v>
                </c:pt>
                <c:pt idx="13">
                  <c:v>0.13391267184272385</c:v>
                </c:pt>
                <c:pt idx="14">
                  <c:v>0.15607580824972128</c:v>
                </c:pt>
                <c:pt idx="15">
                  <c:v>4.9653855335402244E-2</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Taul1!$C$2:$C$17</c:f>
              <c:numCache>
                <c:formatCode>0%</c:formatCode>
                <c:ptCount val="16"/>
                <c:pt idx="0">
                  <c:v>0.41178658453923239</c:v>
                </c:pt>
                <c:pt idx="1">
                  <c:v>0.60995250111325516</c:v>
                </c:pt>
                <c:pt idx="2">
                  <c:v>0.21403716440299192</c:v>
                </c:pt>
                <c:pt idx="3">
                  <c:v>0.61025019478832998</c:v>
                </c:pt>
                <c:pt idx="4">
                  <c:v>0.5853431321809337</c:v>
                </c:pt>
                <c:pt idx="5">
                  <c:v>0.26329836186269095</c:v>
                </c:pt>
                <c:pt idx="6">
                  <c:v>0.60057992026096407</c:v>
                </c:pt>
                <c:pt idx="7">
                  <c:v>0.54952636478125172</c:v>
                </c:pt>
                <c:pt idx="8">
                  <c:v>0.47161998964862845</c:v>
                </c:pt>
                <c:pt idx="9">
                  <c:v>0.25306864676466129</c:v>
                </c:pt>
                <c:pt idx="10">
                  <c:v>0.55724626975919633</c:v>
                </c:pt>
                <c:pt idx="11">
                  <c:v>0.2943058221369162</c:v>
                </c:pt>
                <c:pt idx="12">
                  <c:v>0.59136993076162214</c:v>
                </c:pt>
                <c:pt idx="13">
                  <c:v>0.58458579670916733</c:v>
                </c:pt>
                <c:pt idx="14">
                  <c:v>0.59949832775919731</c:v>
                </c:pt>
                <c:pt idx="15">
                  <c:v>0.76450226784435427</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Taul1!$D$2:$D$17</c:f>
              <c:numCache>
                <c:formatCode>0%</c:formatCode>
                <c:ptCount val="16"/>
                <c:pt idx="0">
                  <c:v>5.0691212202319917E-2</c:v>
                </c:pt>
                <c:pt idx="1">
                  <c:v>1.2097372717826927E-2</c:v>
                </c:pt>
                <c:pt idx="2">
                  <c:v>0</c:v>
                </c:pt>
                <c:pt idx="3">
                  <c:v>0.18405332871612848</c:v>
                </c:pt>
                <c:pt idx="4">
                  <c:v>1.2628092329986544E-2</c:v>
                </c:pt>
                <c:pt idx="5">
                  <c:v>0.11526780784097183</c:v>
                </c:pt>
                <c:pt idx="6">
                  <c:v>1.5766582094961942E-2</c:v>
                </c:pt>
                <c:pt idx="7">
                  <c:v>7.8519410830641193E-2</c:v>
                </c:pt>
                <c:pt idx="8">
                  <c:v>1.5785841624015182E-2</c:v>
                </c:pt>
                <c:pt idx="9">
                  <c:v>0.52598878617972422</c:v>
                </c:pt>
                <c:pt idx="10">
                  <c:v>5.0967646624316739E-3</c:v>
                </c:pt>
                <c:pt idx="11">
                  <c:v>0</c:v>
                </c:pt>
                <c:pt idx="12">
                  <c:v>1.9782393669634025E-3</c:v>
                </c:pt>
                <c:pt idx="13">
                  <c:v>8.4407721347674339E-2</c:v>
                </c:pt>
                <c:pt idx="14">
                  <c:v>0</c:v>
                </c:pt>
                <c:pt idx="15">
                  <c:v>4.4760085939365001E-2</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Taul1!$E$2:$E$17</c:f>
              <c:numCache>
                <c:formatCode>0%</c:formatCode>
                <c:ptCount val="16"/>
                <c:pt idx="0">
                  <c:v>0.15613366100881873</c:v>
                </c:pt>
                <c:pt idx="1">
                  <c:v>0.14045569244470832</c:v>
                </c:pt>
                <c:pt idx="2">
                  <c:v>0.18345459554884333</c:v>
                </c:pt>
                <c:pt idx="3">
                  <c:v>0.11332352177300667</c:v>
                </c:pt>
                <c:pt idx="4">
                  <c:v>0.15578097505434221</c:v>
                </c:pt>
                <c:pt idx="5">
                  <c:v>0.15138965580710473</c:v>
                </c:pt>
                <c:pt idx="6">
                  <c:v>0.10746647335991301</c:v>
                </c:pt>
                <c:pt idx="7">
                  <c:v>9.877895197941193E-2</c:v>
                </c:pt>
                <c:pt idx="8">
                  <c:v>0.17755477600782105</c:v>
                </c:pt>
                <c:pt idx="9">
                  <c:v>0.15972116987422336</c:v>
                </c:pt>
                <c:pt idx="10">
                  <c:v>0.15999409070763776</c:v>
                </c:pt>
                <c:pt idx="11">
                  <c:v>0.15355086372360843</c:v>
                </c:pt>
                <c:pt idx="12">
                  <c:v>0.23256676557863501</c:v>
                </c:pt>
                <c:pt idx="13">
                  <c:v>0.11517914381366194</c:v>
                </c:pt>
                <c:pt idx="14">
                  <c:v>0.16861761426978819</c:v>
                </c:pt>
                <c:pt idx="15">
                  <c:v>8.7371687753640487E-2</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Taul1!$F$2:$F$17</c:f>
              <c:numCache>
                <c:formatCode>0%</c:formatCode>
                <c:ptCount val="16"/>
                <c:pt idx="0">
                  <c:v>0.24055644581014518</c:v>
                </c:pt>
                <c:pt idx="1">
                  <c:v>0.12676265400029688</c:v>
                </c:pt>
                <c:pt idx="2">
                  <c:v>0.42315581089217019</c:v>
                </c:pt>
                <c:pt idx="3">
                  <c:v>4.0083109687472945E-2</c:v>
                </c:pt>
                <c:pt idx="4">
                  <c:v>0.15402132284442605</c:v>
                </c:pt>
                <c:pt idx="5">
                  <c:v>0.20412295232836369</c:v>
                </c:pt>
                <c:pt idx="6">
                  <c:v>0.11072852482783617</c:v>
                </c:pt>
                <c:pt idx="7">
                  <c:v>5.6179160050375078E-2</c:v>
                </c:pt>
                <c:pt idx="8">
                  <c:v>0.25268848122376214</c:v>
                </c:pt>
                <c:pt idx="9">
                  <c:v>5.6523715714502196E-2</c:v>
                </c:pt>
                <c:pt idx="10">
                  <c:v>0.20859802038705866</c:v>
                </c:pt>
                <c:pt idx="11">
                  <c:v>0.22392834293026231</c:v>
                </c:pt>
                <c:pt idx="12">
                  <c:v>0.11560336300692384</c:v>
                </c:pt>
                <c:pt idx="13">
                  <c:v>8.1914666286772561E-2</c:v>
                </c:pt>
                <c:pt idx="14">
                  <c:v>7.58082497212932E-2</c:v>
                </c:pt>
                <c:pt idx="15">
                  <c:v>5.3712103127238002E-2</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29A75-F242-0D8F-7E1D-8B44E522FDC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9267C9F-F9D9-7043-F10E-28BD9DA0389A}"/>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80AAF1F-CF3B-AA99-963E-21780506D30E}"/>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D0D8F55C-14BF-2AD3-CD33-2922CD68E3A6}"/>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193591FA-E74B-8BD9-F3DD-E65B7CC80D0F}"/>
              </a:ext>
            </a:extLst>
          </p:cNvPr>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21258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12</a:t>
            </a:fld>
            <a:endParaRPr lang="fi-FI"/>
          </a:p>
        </p:txBody>
      </p:sp>
    </p:spTree>
    <p:extLst>
      <p:ext uri="{BB962C8B-B14F-4D97-AF65-F5344CB8AC3E}">
        <p14:creationId xmlns:p14="http://schemas.microsoft.com/office/powerpoint/2010/main" val="329454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13</a:t>
            </a:fld>
            <a:endParaRPr lang="fi-FI"/>
          </a:p>
        </p:txBody>
      </p:sp>
    </p:spTree>
    <p:extLst>
      <p:ext uri="{BB962C8B-B14F-4D97-AF65-F5344CB8AC3E}">
        <p14:creationId xmlns:p14="http://schemas.microsoft.com/office/powerpoint/2010/main" val="21710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14</a:t>
            </a:fld>
            <a:endParaRPr lang="fi-FI"/>
          </a:p>
        </p:txBody>
      </p:sp>
    </p:spTree>
    <p:extLst>
      <p:ext uri="{BB962C8B-B14F-4D97-AF65-F5344CB8AC3E}">
        <p14:creationId xmlns:p14="http://schemas.microsoft.com/office/powerpoint/2010/main" val="190795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15</a:t>
            </a:fld>
            <a:endParaRPr lang="fi-FI"/>
          </a:p>
        </p:txBody>
      </p:sp>
    </p:spTree>
    <p:extLst>
      <p:ext uri="{BB962C8B-B14F-4D97-AF65-F5344CB8AC3E}">
        <p14:creationId xmlns:p14="http://schemas.microsoft.com/office/powerpoint/2010/main" val="72076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16</a:t>
            </a:fld>
            <a:endParaRPr lang="fi-FI"/>
          </a:p>
        </p:txBody>
      </p:sp>
    </p:spTree>
    <p:extLst>
      <p:ext uri="{BB962C8B-B14F-4D97-AF65-F5344CB8AC3E}">
        <p14:creationId xmlns:p14="http://schemas.microsoft.com/office/powerpoint/2010/main" val="124999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17</a:t>
            </a:fld>
            <a:endParaRPr lang="fi-FI"/>
          </a:p>
        </p:txBody>
      </p:sp>
    </p:spTree>
    <p:extLst>
      <p:ext uri="{BB962C8B-B14F-4D97-AF65-F5344CB8AC3E}">
        <p14:creationId xmlns:p14="http://schemas.microsoft.com/office/powerpoint/2010/main" val="4121446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18</a:t>
            </a:fld>
            <a:endParaRPr lang="fi-FI"/>
          </a:p>
        </p:txBody>
      </p:sp>
    </p:spTree>
    <p:extLst>
      <p:ext uri="{BB962C8B-B14F-4D97-AF65-F5344CB8AC3E}">
        <p14:creationId xmlns:p14="http://schemas.microsoft.com/office/powerpoint/2010/main" val="249578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19</a:t>
            </a:fld>
            <a:endParaRPr lang="fi-FI"/>
          </a:p>
        </p:txBody>
      </p:sp>
    </p:spTree>
    <p:extLst>
      <p:ext uri="{BB962C8B-B14F-4D97-AF65-F5344CB8AC3E}">
        <p14:creationId xmlns:p14="http://schemas.microsoft.com/office/powerpoint/2010/main" val="3810375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20</a:t>
            </a:fld>
            <a:endParaRPr lang="fi-FI"/>
          </a:p>
        </p:txBody>
      </p:sp>
    </p:spTree>
    <p:extLst>
      <p:ext uri="{BB962C8B-B14F-4D97-AF65-F5344CB8AC3E}">
        <p14:creationId xmlns:p14="http://schemas.microsoft.com/office/powerpoint/2010/main" val="1739540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21</a:t>
            </a:fld>
            <a:endParaRPr lang="fi-FI"/>
          </a:p>
        </p:txBody>
      </p:sp>
    </p:spTree>
    <p:extLst>
      <p:ext uri="{BB962C8B-B14F-4D97-AF65-F5344CB8AC3E}">
        <p14:creationId xmlns:p14="http://schemas.microsoft.com/office/powerpoint/2010/main" val="35433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a:t>
            </a:fld>
            <a:endParaRPr lang="fi-FI"/>
          </a:p>
        </p:txBody>
      </p:sp>
    </p:spTree>
    <p:extLst>
      <p:ext uri="{BB962C8B-B14F-4D97-AF65-F5344CB8AC3E}">
        <p14:creationId xmlns:p14="http://schemas.microsoft.com/office/powerpoint/2010/main" val="1035019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22</a:t>
            </a:fld>
            <a:endParaRPr lang="fi-FI"/>
          </a:p>
        </p:txBody>
      </p:sp>
    </p:spTree>
    <p:extLst>
      <p:ext uri="{BB962C8B-B14F-4D97-AF65-F5344CB8AC3E}">
        <p14:creationId xmlns:p14="http://schemas.microsoft.com/office/powerpoint/2010/main" val="428881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23</a:t>
            </a:fld>
            <a:endParaRPr lang="fi-FI"/>
          </a:p>
        </p:txBody>
      </p:sp>
    </p:spTree>
    <p:extLst>
      <p:ext uri="{BB962C8B-B14F-4D97-AF65-F5344CB8AC3E}">
        <p14:creationId xmlns:p14="http://schemas.microsoft.com/office/powerpoint/2010/main" val="103093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5</a:t>
            </a:fld>
            <a:endParaRPr lang="fi-FI"/>
          </a:p>
        </p:txBody>
      </p:sp>
    </p:spTree>
    <p:extLst>
      <p:ext uri="{BB962C8B-B14F-4D97-AF65-F5344CB8AC3E}">
        <p14:creationId xmlns:p14="http://schemas.microsoft.com/office/powerpoint/2010/main" val="185587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6</a:t>
            </a:fld>
            <a:endParaRPr lang="fi-FI"/>
          </a:p>
        </p:txBody>
      </p:sp>
    </p:spTree>
    <p:extLst>
      <p:ext uri="{BB962C8B-B14F-4D97-AF65-F5344CB8AC3E}">
        <p14:creationId xmlns:p14="http://schemas.microsoft.com/office/powerpoint/2010/main" val="399663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7</a:t>
            </a:fld>
            <a:endParaRPr lang="fi-FI"/>
          </a:p>
        </p:txBody>
      </p:sp>
    </p:spTree>
    <p:extLst>
      <p:ext uri="{BB962C8B-B14F-4D97-AF65-F5344CB8AC3E}">
        <p14:creationId xmlns:p14="http://schemas.microsoft.com/office/powerpoint/2010/main" val="137435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8</a:t>
            </a:fld>
            <a:endParaRPr lang="fi-FI"/>
          </a:p>
        </p:txBody>
      </p:sp>
    </p:spTree>
    <p:extLst>
      <p:ext uri="{BB962C8B-B14F-4D97-AF65-F5344CB8AC3E}">
        <p14:creationId xmlns:p14="http://schemas.microsoft.com/office/powerpoint/2010/main" val="102490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9</a:t>
            </a:fld>
            <a:endParaRPr lang="fi-FI"/>
          </a:p>
        </p:txBody>
      </p:sp>
    </p:spTree>
    <p:extLst>
      <p:ext uri="{BB962C8B-B14F-4D97-AF65-F5344CB8AC3E}">
        <p14:creationId xmlns:p14="http://schemas.microsoft.com/office/powerpoint/2010/main" val="203820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10</a:t>
            </a:fld>
            <a:endParaRPr lang="fi-FI"/>
          </a:p>
        </p:txBody>
      </p:sp>
    </p:spTree>
    <p:extLst>
      <p:ext uri="{BB962C8B-B14F-4D97-AF65-F5344CB8AC3E}">
        <p14:creationId xmlns:p14="http://schemas.microsoft.com/office/powerpoint/2010/main" val="35176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11</a:t>
            </a:fld>
            <a:endParaRPr lang="fi-FI"/>
          </a:p>
        </p:txBody>
      </p:sp>
    </p:spTree>
    <p:extLst>
      <p:ext uri="{BB962C8B-B14F-4D97-AF65-F5344CB8AC3E}">
        <p14:creationId xmlns:p14="http://schemas.microsoft.com/office/powerpoint/2010/main" val="2723916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3.2.2026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3.2.2026</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3.2.2026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3.2.2026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3.2.2026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3.2.2026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3.2.2026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3.2.2026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3.2.2026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3.2.2026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3.2.2026</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3.2.2026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3.2.2026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3.2.2026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3.2.2026</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3.2.2026</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3.2.2026</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3.2.2026</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3.2.2026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3.2.2026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3.2.2026</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3.2.2026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3.2.2026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3.2.2026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3.2.2026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3.2.2026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3.2.2026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3.2.2026</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chart" Target="../charts/chart1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chart" Target="../charts/chart19.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chart" Target="../charts/chart25.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chart" Target="../charts/chart28.xml"/><Relationship Id="rId4" Type="http://schemas.openxmlformats.org/officeDocument/2006/relationships/chart" Target="../charts/char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chart" Target="../charts/chart31.xml"/><Relationship Id="rId4" Type="http://schemas.openxmlformats.org/officeDocument/2006/relationships/chart" Target="../charts/chart30.xml"/></Relationships>
</file>

<file path=ppt/slides/_rels/slide1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chart" Target="../charts/chart34.xml"/><Relationship Id="rId4" Type="http://schemas.openxmlformats.org/officeDocument/2006/relationships/chart" Target="../charts/char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chart" Target="../charts/chart37.xml"/><Relationship Id="rId4" Type="http://schemas.openxmlformats.org/officeDocument/2006/relationships/chart" Target="../charts/char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chart" Target="../charts/chart40.xml"/><Relationship Id="rId4" Type="http://schemas.openxmlformats.org/officeDocument/2006/relationships/chart" Target="../charts/chart39.xml"/></Relationships>
</file>

<file path=ppt/slides/_rels/slide2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chart" Target="../charts/chart43.xml"/><Relationship Id="rId4" Type="http://schemas.openxmlformats.org/officeDocument/2006/relationships/chart" Target="../charts/chart42.xml"/></Relationships>
</file>

<file path=ppt/slides/_rels/slide2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chart" Target="../charts/chart46.xml"/><Relationship Id="rId4" Type="http://schemas.openxmlformats.org/officeDocument/2006/relationships/chart" Target="../charts/chart45.xml"/></Relationships>
</file>

<file path=ppt/slides/_rels/slide2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chart" Target="../charts/chart49.xml"/><Relationship Id="rId4" Type="http://schemas.openxmlformats.org/officeDocument/2006/relationships/chart" Target="../charts/chart48.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talousnäkymät alueittain</a:t>
            </a:r>
          </a:p>
          <a:p>
            <a:r>
              <a:rPr lang="fi-FI"/>
              <a:t>4.2.2026</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85 %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9 000 työpaikkaa eli 16 prosenttia Etelä-Savon kaikista työllisistä. Alalla työskentelee suoraan 4 200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92425823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a:solidFill>
                            <a:srgbClr val="000000"/>
                          </a:solidFill>
                          <a:latin typeface="+mn-lt"/>
                          <a:ea typeface="ＭＳ Ｐゴシック" pitchFamily="34" charset="-128"/>
                        </a:rPr>
                        <a:t>0,8</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4 2</a:t>
                      </a:r>
                      <a:r>
                        <a:rPr lang="fi-FI" sz="1050" kern="120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66012343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376008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61 %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35 000 työpaikkaa eli reilu viidennes Hämeen kaikista työllisistä. Alalla työskentelee suoraan 16 500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61676287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5,2</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16 500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84066992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78425626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
        <p:nvSpPr>
          <p:cNvPr id="6" name="Tekstin paikkamerkki 6">
            <a:extLst>
              <a:ext uri="{FF2B5EF4-FFF2-40B4-BE49-F238E27FC236}">
                <a16:creationId xmlns:a16="http://schemas.microsoft.com/office/drawing/2014/main" id="{6917516A-EF59-8B0B-5FF9-4B5F09F214FE}"/>
              </a:ext>
            </a:extLst>
          </p:cNvPr>
          <p:cNvSpPr>
            <a:spLocks noGrp="1"/>
          </p:cNvSpPr>
          <p:nvPr>
            <p:ph type="body" sz="quarter" idx="18"/>
          </p:nvPr>
        </p:nvSpPr>
        <p:spPr>
          <a:xfrm>
            <a:off x="2213539" y="4782014"/>
            <a:ext cx="6224433" cy="158672"/>
          </a:xfrm>
        </p:spPr>
        <p:txBody>
          <a:bodyPr/>
          <a:lstStyle/>
          <a:p>
            <a:r>
              <a:rPr lang="fi-FI"/>
              <a:t>*Häme sisältää Päijät-Hämeen ja Kanta-Hämeen maakunnat.</a:t>
            </a:r>
          </a:p>
        </p:txBody>
      </p:sp>
    </p:spTree>
    <p:extLst>
      <p:ext uri="{BB962C8B-B14F-4D97-AF65-F5344CB8AC3E}">
        <p14:creationId xmlns:p14="http://schemas.microsoft.com/office/powerpoint/2010/main" val="17469709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39 %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23 000 työpaikkaa eli lähes viidennes Kaakkois-Suomen kaikista työllisistä. Alalla työskentelee suoraan 11 100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32778930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2,4</a:t>
                      </a:r>
                    </a:p>
                  </a:txBody>
                  <a:tcPr marL="0" marR="0" marT="0" marB="0" anchor="b">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11 100</a:t>
                      </a:r>
                    </a:p>
                  </a:txBody>
                  <a:tcPr marL="0" marR="0" marT="0" marB="0" anchor="b">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16582278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99264575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
        <p:nvSpPr>
          <p:cNvPr id="6" name="Tekstin paikkamerkki 6">
            <a:extLst>
              <a:ext uri="{FF2B5EF4-FFF2-40B4-BE49-F238E27FC236}">
                <a16:creationId xmlns:a16="http://schemas.microsoft.com/office/drawing/2014/main" id="{BB1F61DA-9A56-C907-392C-2B430A509D15}"/>
              </a:ext>
            </a:extLst>
          </p:cNvPr>
          <p:cNvSpPr>
            <a:spLocks noGrp="1"/>
          </p:cNvSpPr>
          <p:nvPr>
            <p:ph type="body" sz="quarter" idx="18"/>
          </p:nvPr>
        </p:nvSpPr>
        <p:spPr>
          <a:xfrm>
            <a:off x="2213539" y="4782014"/>
            <a:ext cx="6224433" cy="158672"/>
          </a:xfrm>
        </p:spPr>
        <p:txBody>
          <a:bodyPr/>
          <a:lstStyle/>
          <a:p>
            <a:r>
              <a:rPr lang="fi-FI"/>
              <a:t>*Kaakkois-Suomi sisältää Etelä-Karjalan ja Kymenlaakson maakunnat.</a:t>
            </a:r>
          </a:p>
        </p:txBody>
      </p:sp>
    </p:spTree>
    <p:extLst>
      <p:ext uri="{BB962C8B-B14F-4D97-AF65-F5344CB8AC3E}">
        <p14:creationId xmlns:p14="http://schemas.microsoft.com/office/powerpoint/2010/main" val="2339375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77 %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7 000 työpaikkaa eli viidennes Kainuun kaikista työllisistä. Alalla työskentelee suoraan    3 300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52373463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1,0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3 300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7403229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467851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61 %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34 000 työpaikkaa eli reilu neljännes Keski-Suomen kaikista työllisistä. Alalla työskentelee suoraan 16 200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83539764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3,4</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16 </a:t>
                      </a:r>
                      <a:r>
                        <a:rPr lang="fi-FI" sz="1050" b="0" baseline="0">
                          <a:solidFill>
                            <a:srgbClr val="000000"/>
                          </a:solidFill>
                          <a:latin typeface="+mn-lt"/>
                          <a:ea typeface="ＭＳ Ｐゴシック" pitchFamily="34" charset="-128"/>
                        </a:rPr>
                        <a:t>200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1360797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19261149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59 %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17 000 työpaikkaa eli viidennes Lapin kaikista työllisistä. Alalla työskentelee suoraan      8 000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11850785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5,7</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8 000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47301626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387102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77 %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84 000 työpaikkaa eli lähes kolmannes Pirkanmaan kaikista työllisistä. Alalla työskentelee suoraan 40 000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41525325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40 000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22222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85350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93 %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44 000 työpaikkaa eli kolmannes Pohjanmaan kaikista työllisistä. Alalla työskentelee suoraan 20 900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8417910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6,8</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20 900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85926963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866659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
        <p:nvSpPr>
          <p:cNvPr id="6" name="Tekstin paikkamerkki 6">
            <a:extLst>
              <a:ext uri="{FF2B5EF4-FFF2-40B4-BE49-F238E27FC236}">
                <a16:creationId xmlns:a16="http://schemas.microsoft.com/office/drawing/2014/main" id="{7C83DEEA-7587-C747-EE84-4599B647EF10}"/>
              </a:ext>
            </a:extLst>
          </p:cNvPr>
          <p:cNvSpPr>
            <a:spLocks noGrp="1"/>
          </p:cNvSpPr>
          <p:nvPr>
            <p:ph type="body" sz="quarter" idx="18"/>
          </p:nvPr>
        </p:nvSpPr>
        <p:spPr>
          <a:xfrm>
            <a:off x="2213539" y="4782014"/>
            <a:ext cx="6224433" cy="158672"/>
          </a:xfrm>
        </p:spPr>
        <p:txBody>
          <a:bodyPr/>
          <a:lstStyle/>
          <a:p>
            <a:r>
              <a:rPr lang="fi-FI"/>
              <a:t>*Pohjanmaan ELY-alue sisältää Keski-Pohjanmaan ja Pohjanmaan maakunnat. </a:t>
            </a:r>
          </a:p>
        </p:txBody>
      </p:sp>
    </p:spTree>
    <p:extLst>
      <p:ext uri="{BB962C8B-B14F-4D97-AF65-F5344CB8AC3E}">
        <p14:creationId xmlns:p14="http://schemas.microsoft.com/office/powerpoint/2010/main" val="242337131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65 %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14 000 työpaikkaa eli noin viidennes Pohjois-Karjalan kaikista työllisistä. Alalla työskentelee suoraan 6 600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80061542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a:solidFill>
                            <a:srgbClr val="000000"/>
                          </a:solidFill>
                          <a:latin typeface="+mn-lt"/>
                          <a:ea typeface="ＭＳ Ｐゴシック" pitchFamily="34" charset="-128"/>
                        </a:rPr>
                        <a:t>1,6</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6 600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1599705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2829101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90 %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52 000 työpaikkaa eli reilu neljännes Pohjois-Pohjanmaan kaikista työllisistä. Alalla työskentelee suoraan 24 600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79914534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9,7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24 600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6655651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4265740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a:solidFill>
                  <a:schemeClr val="tx1"/>
                </a:solidFill>
              </a:rPr>
              <a:t>Teknologiateollisuus alueittain 4.2.2026</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a:effectLst/>
                <a:latin typeface="Verdana" panose="020B0604030504040204" pitchFamily="34" charset="0"/>
                <a:ea typeface="Verdana" panose="020B0604030504040204" pitchFamily="34" charset="0"/>
                <a:cs typeface="Verdana" panose="020B0604030504040204" pitchFamily="34" charset="0"/>
              </a:rPr>
              <a:t>Teknologiayritysten liikevaihto kehittyi vaihtelevasti 1-9/2025 vuodentakaiseen ajankohtaan verrattuna eri ELY-alueilla. </a:t>
            </a:r>
          </a:p>
          <a:p>
            <a:pPr marL="285750" indent="-285750">
              <a:lnSpc>
                <a:spcPct val="100000"/>
              </a:lnSpc>
              <a:buFont typeface="Arial" panose="020B0604020202020204" pitchFamily="34" charset="0"/>
              <a:buChar char="•"/>
            </a:pPr>
            <a:r>
              <a:rPr lang="fi-FI" sz="1050">
                <a:effectLst/>
                <a:latin typeface="Verdana" panose="020B0604030504040204" pitchFamily="34" charset="0"/>
                <a:ea typeface="Verdana" panose="020B0604030504040204" pitchFamily="34" charset="0"/>
                <a:cs typeface="Verdana" panose="020B0604030504040204" pitchFamily="34" charset="0"/>
              </a:rPr>
              <a:t>Voimakkainta kasvu </a:t>
            </a:r>
            <a:r>
              <a:rPr lang="fi-FI" sz="1050"/>
              <a:t>oli Varsinais-Suomessa, </a:t>
            </a:r>
            <a:r>
              <a:rPr lang="fi-FI" sz="1050">
                <a:effectLst/>
                <a:latin typeface="Verdana" panose="020B0604030504040204" pitchFamily="34" charset="0"/>
                <a:ea typeface="Verdana" panose="020B0604030504040204" pitchFamily="34" charset="0"/>
                <a:cs typeface="Verdana" panose="020B0604030504040204" pitchFamily="34" charset="0"/>
              </a:rPr>
              <a:t>jossa liikevaihto kasvoi  </a:t>
            </a:r>
            <a:r>
              <a:rPr lang="fi-FI" sz="1050"/>
              <a:t>6,4</a:t>
            </a:r>
            <a:r>
              <a:rPr lang="fi-FI" sz="1050">
                <a:effectLst/>
                <a:latin typeface="Verdana" panose="020B0604030504040204" pitchFamily="34" charset="0"/>
                <a:ea typeface="Verdana" panose="020B0604030504040204" pitchFamily="34" charset="0"/>
                <a:cs typeface="Verdana" panose="020B0604030504040204" pitchFamily="34" charset="0"/>
              </a:rPr>
              <a:t> % prosenttia. Seuraavaksi eniten liikevaihto kasvoi Uudellamaalla, +</a:t>
            </a:r>
            <a:r>
              <a:rPr lang="fi-FI" sz="1050"/>
              <a:t>5,9</a:t>
            </a:r>
            <a:r>
              <a:rPr lang="fi-FI" sz="1050">
                <a:effectLst/>
                <a:latin typeface="Verdana" panose="020B0604030504040204" pitchFamily="34" charset="0"/>
                <a:ea typeface="Verdana" panose="020B0604030504040204" pitchFamily="34" charset="0"/>
                <a:cs typeface="Verdana" panose="020B0604030504040204" pitchFamily="34" charset="0"/>
              </a:rPr>
              <a:t> %, </a:t>
            </a:r>
            <a:r>
              <a:rPr lang="fi-FI" sz="1050"/>
              <a:t>Pohjanmaalla</a:t>
            </a:r>
            <a:r>
              <a:rPr lang="fi-FI" sz="1050">
                <a:effectLst/>
                <a:latin typeface="Verdana" panose="020B0604030504040204" pitchFamily="34" charset="0"/>
                <a:ea typeface="Verdana" panose="020B0604030504040204" pitchFamily="34" charset="0"/>
                <a:cs typeface="Verdana" panose="020B0604030504040204" pitchFamily="34" charset="0"/>
              </a:rPr>
              <a:t> +</a:t>
            </a:r>
            <a:r>
              <a:rPr lang="fi-FI" sz="1050"/>
              <a:t>4,9</a:t>
            </a:r>
            <a:r>
              <a:rPr lang="fi-FI" sz="1050">
                <a:effectLst/>
                <a:latin typeface="Verdana" panose="020B0604030504040204" pitchFamily="34" charset="0"/>
                <a:ea typeface="Verdana" panose="020B0604030504040204" pitchFamily="34" charset="0"/>
                <a:cs typeface="Verdana" panose="020B0604030504040204" pitchFamily="34" charset="0"/>
              </a:rPr>
              <a:t> % ja </a:t>
            </a:r>
            <a:r>
              <a:rPr lang="fi-FI" sz="1050"/>
              <a:t>Kainuussa</a:t>
            </a:r>
            <a:r>
              <a:rPr lang="fi-FI" sz="1050">
                <a:effectLst/>
                <a:latin typeface="Verdana" panose="020B0604030504040204" pitchFamily="34" charset="0"/>
                <a:ea typeface="Verdana" panose="020B0604030504040204" pitchFamily="34" charset="0"/>
                <a:cs typeface="Verdana" panose="020B0604030504040204" pitchFamily="34" charset="0"/>
              </a:rPr>
              <a:t> +</a:t>
            </a:r>
            <a:r>
              <a:rPr lang="fi-FI" sz="1050"/>
              <a:t>4,8</a:t>
            </a:r>
            <a:r>
              <a:rPr lang="fi-FI" sz="1050">
                <a:effectLst/>
                <a:latin typeface="Verdana" panose="020B0604030504040204" pitchFamily="34" charset="0"/>
                <a:ea typeface="Verdana" panose="020B0604030504040204" pitchFamily="34" charset="0"/>
                <a:cs typeface="Verdana" panose="020B0604030504040204" pitchFamily="34" charset="0"/>
              </a:rPr>
              <a:t> %. Liikevaihto laski eniten Kaakkois-Suomessa -4,8 %, Keski-Suomessa -2,7 % ja </a:t>
            </a:r>
            <a:r>
              <a:rPr lang="fi-FI" sz="1050"/>
              <a:t>Satakunnassa</a:t>
            </a:r>
            <a:r>
              <a:rPr lang="fi-FI" sz="1050">
                <a:effectLst/>
                <a:latin typeface="Verdana" panose="020B0604030504040204" pitchFamily="34" charset="0"/>
                <a:ea typeface="Verdana" panose="020B0604030504040204" pitchFamily="34" charset="0"/>
                <a:cs typeface="Verdana" panose="020B0604030504040204" pitchFamily="34" charset="0"/>
              </a:rPr>
              <a:t> -2,6 %. Koko maassa liikevaihto kasvoi</a:t>
            </a:r>
            <a:r>
              <a:rPr lang="fi-FI" sz="1050"/>
              <a:t> </a:t>
            </a:r>
            <a:r>
              <a:rPr lang="fi-FI" sz="1050">
                <a:effectLst/>
                <a:latin typeface="Verdana" panose="020B0604030504040204" pitchFamily="34" charset="0"/>
                <a:ea typeface="Verdana" panose="020B0604030504040204" pitchFamily="34" charset="0"/>
                <a:cs typeface="Verdana" panose="020B0604030504040204" pitchFamily="34" charset="0"/>
              </a:rPr>
              <a:t>alustavien tietojen mukaan </a:t>
            </a:r>
            <a:r>
              <a:rPr lang="fi-FI" sz="1050"/>
              <a:t>+2</a:t>
            </a:r>
            <a:r>
              <a:rPr lang="fi-FI" sz="1050">
                <a:effectLst/>
                <a:latin typeface="Verdana" panose="020B0604030504040204" pitchFamily="34" charset="0"/>
                <a:ea typeface="Verdana" panose="020B0604030504040204" pitchFamily="34" charset="0"/>
                <a:cs typeface="Verdana" panose="020B0604030504040204" pitchFamily="34" charset="0"/>
              </a:rPr>
              <a:t>,1</a:t>
            </a:r>
            <a:r>
              <a:rPr lang="fi-FI" sz="1050"/>
              <a:t> </a:t>
            </a:r>
            <a:r>
              <a:rPr lang="fi-FI" sz="1050">
                <a:effectLst/>
                <a:latin typeface="Verdana" panose="020B0604030504040204" pitchFamily="34" charset="0"/>
                <a:ea typeface="Verdana" panose="020B0604030504040204" pitchFamily="34" charset="0"/>
                <a:cs typeface="Verdana" panose="020B0604030504040204" pitchFamily="34" charset="0"/>
              </a:rPr>
              <a:t>%.*</a:t>
            </a:r>
          </a:p>
          <a:p>
            <a:pPr marL="285750" indent="-285750">
              <a:lnSpc>
                <a:spcPct val="100000"/>
              </a:lnSpc>
              <a:buFont typeface="Arial" panose="020B0604020202020204" pitchFamily="34" charset="0"/>
              <a:buChar char="•"/>
            </a:pPr>
            <a:r>
              <a:rPr lang="fi-FI" sz="105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a:t>
            </a:r>
            <a:r>
              <a:rPr lang="fi-FI" sz="1050"/>
              <a:t>5</a:t>
            </a:r>
            <a:r>
              <a:rPr lang="fi-FI" sz="1050">
                <a:effectLst/>
                <a:latin typeface="Verdana" panose="020B0604030504040204" pitchFamily="34" charset="0"/>
                <a:ea typeface="Verdana" panose="020B0604030504040204" pitchFamily="34" charset="0"/>
                <a:cs typeface="Verdana" panose="020B0604030504040204" pitchFamily="34" charset="0"/>
              </a:rPr>
              <a:t> %), Pirkanmaa (11 %), Pohjois-Pohjanmaa (10 %), </a:t>
            </a:r>
            <a:r>
              <a:rPr lang="fi-FI" sz="1050"/>
              <a:t>Varsinais-Suomi (9 %), </a:t>
            </a:r>
            <a:r>
              <a:rPr lang="fi-FI" sz="1050" err="1">
                <a:effectLst/>
                <a:latin typeface="Verdana" panose="020B0604030504040204" pitchFamily="34" charset="0"/>
                <a:ea typeface="Verdana" panose="020B0604030504040204" pitchFamily="34" charset="0"/>
                <a:cs typeface="Verdana" panose="020B0604030504040204" pitchFamily="34" charset="0"/>
              </a:rPr>
              <a:t>Pohjanmaai</a:t>
            </a:r>
            <a:r>
              <a:rPr lang="fi-FI" sz="1050">
                <a:effectLst/>
                <a:latin typeface="Verdana" panose="020B0604030504040204" pitchFamily="34" charset="0"/>
                <a:ea typeface="Verdana" panose="020B0604030504040204" pitchFamily="34" charset="0"/>
                <a:cs typeface="Verdana" panose="020B0604030504040204" pitchFamily="34" charset="0"/>
              </a:rPr>
              <a:t> (7 %) ja Lappi (6 %) . Seuraavaksi eniten liikevaihtoa kertyi Hämeessä, </a:t>
            </a:r>
            <a:r>
              <a:rPr lang="fi-FI" sz="1050"/>
              <a:t>Satakunnassa </a:t>
            </a:r>
            <a:r>
              <a:rPr lang="fi-FI" sz="1050">
                <a:effectLst/>
                <a:latin typeface="Verdana" panose="020B0604030504040204" pitchFamily="34" charset="0"/>
                <a:ea typeface="Verdana" panose="020B0604030504040204" pitchFamily="34" charset="0"/>
                <a:cs typeface="Verdana" panose="020B0604030504040204" pitchFamily="34" charset="0"/>
              </a:rPr>
              <a:t>ja Keski-Suomessa. Alan henkilöstö jakaantuu Suomessa alueellisesti suunnilleen liikevaihdon mukaisessa suhteessa.</a:t>
            </a:r>
          </a:p>
          <a:p>
            <a:pPr>
              <a:lnSpc>
                <a:spcPct val="100000"/>
              </a:lnSpc>
            </a:pPr>
            <a:endParaRPr lang="fi-FI" sz="1050"/>
          </a:p>
          <a:p>
            <a:pPr>
              <a:lnSpc>
                <a:spcPct val="100000"/>
              </a:lnSpc>
            </a:pPr>
            <a:endParaRPr lang="fi-FI" sz="900"/>
          </a:p>
          <a:p>
            <a:pPr>
              <a:lnSpc>
                <a:spcPct val="100000"/>
              </a:lnSpc>
            </a:pPr>
            <a:r>
              <a:rPr lang="fi-FI" sz="900"/>
              <a:t>*) </a:t>
            </a:r>
            <a:r>
              <a:rPr lang="fi-FI" sz="90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408267175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57 %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23 000 työpaikkaa eli reilu viidennes Pohjois-Savon kaikista työllisistä. Alalla työskentelee suoraan 11 100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15540232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2,2</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11 100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31784884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8398245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69 %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27 000 työpaikkaa eli reilu neljännes Satakunnan kaikista työllisistä. Alalla työskentelee suoraan 13 000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20464395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5,1</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13 000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74143878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40904123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49 %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241 000 työpaikkaa eli noin neljännes Uudenmaan kaikista työllisistä. Alalla työskentelee suoraan 114 900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27332092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34,7</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114 900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2378009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10739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47 %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67 000 työpaikkaa eli reilu neljännes Varsinais-Suomen kaikista työllisistä. Alalla työskentelee suoraan 32 000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34082017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32 000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13559961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82375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3C513D1-AFFB-34BE-2842-2264138975B0}"/>
              </a:ext>
            </a:extLst>
          </p:cNvPr>
          <p:cNvGraphicFramePr>
            <a:graphicFrameLocks noGrp="1" noChangeAspect="1"/>
          </p:cNvGraphicFramePr>
          <p:nvPr>
            <p:ph sz="quarter" idx="17"/>
            <p:extLst>
              <p:ext uri="{D42A27DB-BD31-4B8C-83A1-F6EECF244321}">
                <p14:modId xmlns:p14="http://schemas.microsoft.com/office/powerpoint/2010/main" val="3220313563"/>
              </p:ext>
            </p:extLst>
          </p:nvPr>
        </p:nvGraphicFramePr>
        <p:xfrm>
          <a:off x="401638" y="1106488"/>
          <a:ext cx="8350250" cy="3533775"/>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D3C513D1-AFFB-34BE-2842-2264138975B0}"/>
                          </a:ext>
                        </a:extLst>
                      </p:cNvPr>
                      <p:cNvPicPr/>
                      <p:nvPr/>
                    </p:nvPicPr>
                    <p:blipFill>
                      <a:blip r:embed="rId3"/>
                      <a:stretch>
                        <a:fillRect/>
                      </a:stretch>
                    </p:blipFill>
                    <p:spPr>
                      <a:xfrm>
                        <a:off x="401638" y="1106488"/>
                        <a:ext cx="8350250" cy="3533775"/>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1015168-3B54-9057-0D3C-488B43203BDD}"/>
              </a:ext>
            </a:extLst>
          </p:cNvPr>
          <p:cNvGraphicFramePr>
            <a:graphicFrameLocks noGrp="1" noChangeAspect="1"/>
          </p:cNvGraphicFramePr>
          <p:nvPr>
            <p:ph sz="quarter" idx="17"/>
            <p:extLst>
              <p:ext uri="{D42A27DB-BD31-4B8C-83A1-F6EECF244321}">
                <p14:modId xmlns:p14="http://schemas.microsoft.com/office/powerpoint/2010/main" val="1973977911"/>
              </p:ext>
            </p:extLst>
          </p:nvPr>
        </p:nvGraphicFramePr>
        <p:xfrm>
          <a:off x="401638" y="1106488"/>
          <a:ext cx="8350250" cy="3533775"/>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31015168-3B54-9057-0D3C-488B43203BDD}"/>
                          </a:ext>
                        </a:extLst>
                      </p:cNvPr>
                      <p:cNvPicPr/>
                      <p:nvPr/>
                    </p:nvPicPr>
                    <p:blipFill>
                      <a:blip r:embed="rId3"/>
                      <a:stretch>
                        <a:fillRect/>
                      </a:stretch>
                    </p:blipFill>
                    <p:spPr>
                      <a:xfrm>
                        <a:off x="401638" y="1106488"/>
                        <a:ext cx="8350250" cy="3533775"/>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AD17BEDA-62AB-4276-2598-47626DEB5D31}"/>
              </a:ext>
            </a:extLst>
          </p:cNvPr>
          <p:cNvGraphicFramePr>
            <a:graphicFrameLocks noGrp="1" noChangeAspect="1"/>
          </p:cNvGraphicFramePr>
          <p:nvPr>
            <p:ph sz="quarter" idx="17"/>
            <p:extLst>
              <p:ext uri="{D42A27DB-BD31-4B8C-83A1-F6EECF244321}">
                <p14:modId xmlns:p14="http://schemas.microsoft.com/office/powerpoint/2010/main" val="1606451652"/>
              </p:ext>
            </p:extLst>
          </p:nvPr>
        </p:nvGraphicFramePr>
        <p:xfrm>
          <a:off x="401638" y="1106488"/>
          <a:ext cx="8350250" cy="3533775"/>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AD17BEDA-62AB-4276-2598-47626DEB5D31}"/>
                          </a:ext>
                        </a:extLst>
                      </p:cNvPr>
                      <p:cNvPicPr/>
                      <p:nvPr/>
                    </p:nvPicPr>
                    <p:blipFill>
                      <a:blip r:embed="rId3"/>
                      <a:stretch>
                        <a:fillRect/>
                      </a:stretch>
                    </p:blipFill>
                    <p:spPr>
                      <a:xfrm>
                        <a:off x="401638" y="1106488"/>
                        <a:ext cx="8350250" cy="3533775"/>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a:p>
            <a:r>
              <a:rPr lang="fi-FI"/>
              <a:t>*Häme sisältää Päijät-Hämeen ja Kanta-Hämeen maakunnat.</a:t>
            </a:r>
          </a:p>
          <a:p>
            <a:endParaRPr lang="fi-FI"/>
          </a:p>
        </p:txBody>
      </p:sp>
      <p:graphicFrame>
        <p:nvGraphicFramePr>
          <p:cNvPr id="11" name="Sisällön paikkamerkki 10">
            <a:extLst>
              <a:ext uri="{FF2B5EF4-FFF2-40B4-BE49-F238E27FC236}">
                <a16:creationId xmlns:a16="http://schemas.microsoft.com/office/drawing/2014/main" id="{5BB88441-995D-AE74-DB70-47E304AAE7BC}"/>
              </a:ext>
            </a:extLst>
          </p:cNvPr>
          <p:cNvGraphicFramePr>
            <a:graphicFrameLocks noGrp="1" noChangeAspect="1"/>
          </p:cNvGraphicFramePr>
          <p:nvPr>
            <p:ph sz="quarter" idx="17"/>
            <p:extLst>
              <p:ext uri="{D42A27DB-BD31-4B8C-83A1-F6EECF244321}">
                <p14:modId xmlns:p14="http://schemas.microsoft.com/office/powerpoint/2010/main" val="440515257"/>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5BB88441-995D-AE74-DB70-47E304AAE7BC}"/>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5"/>
            <a:ext cx="5909318" cy="133776"/>
          </a:xfrm>
        </p:spPr>
        <p:txBody>
          <a:bodyPr/>
          <a:lstStyle/>
          <a:p>
            <a:r>
              <a:rPr lang="fi-FI"/>
              <a:t>Kausipuhdistetut liikevaihtokuvaajat</a:t>
            </a:r>
          </a:p>
          <a:p>
            <a:r>
              <a:rPr lang="fi-FI"/>
              <a:t>Lähde: </a:t>
            </a:r>
            <a:r>
              <a:rPr lang="fi-FI" err="1"/>
              <a:t>Macrobond</a:t>
            </a:r>
            <a:r>
              <a:rPr lang="fi-FI"/>
              <a:t>, Tilastokeskus.</a:t>
            </a:r>
          </a:p>
          <a:p>
            <a:r>
              <a:rPr lang="fi-FI"/>
              <a:t>*Kaakkois-Suomi sisältää Etelä-Karjalan ja Kymenlaakson maakunnat.</a:t>
            </a:r>
          </a:p>
          <a:p>
            <a:endParaRPr lang="fi-FI"/>
          </a:p>
        </p:txBody>
      </p:sp>
      <p:graphicFrame>
        <p:nvGraphicFramePr>
          <p:cNvPr id="11" name="Sisällön paikkamerkki 10">
            <a:extLst>
              <a:ext uri="{FF2B5EF4-FFF2-40B4-BE49-F238E27FC236}">
                <a16:creationId xmlns:a16="http://schemas.microsoft.com/office/drawing/2014/main" id="{0671AF03-B2CE-68B9-D225-DD7F1EFC1F02}"/>
              </a:ext>
            </a:extLst>
          </p:cNvPr>
          <p:cNvGraphicFramePr>
            <a:graphicFrameLocks noGrp="1" noChangeAspect="1"/>
          </p:cNvGraphicFramePr>
          <p:nvPr>
            <p:ph sz="quarter" idx="17"/>
            <p:extLst>
              <p:ext uri="{D42A27DB-BD31-4B8C-83A1-F6EECF244321}">
                <p14:modId xmlns:p14="http://schemas.microsoft.com/office/powerpoint/2010/main" val="4059410192"/>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0671AF03-B2CE-68B9-D225-DD7F1EFC1F02}"/>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9FCE728F-F9B9-8C0B-61C1-9181ACF087B7}"/>
              </a:ext>
            </a:extLst>
          </p:cNvPr>
          <p:cNvGraphicFramePr>
            <a:graphicFrameLocks noGrp="1" noChangeAspect="1"/>
          </p:cNvGraphicFramePr>
          <p:nvPr>
            <p:ph sz="quarter" idx="17"/>
            <p:extLst>
              <p:ext uri="{D42A27DB-BD31-4B8C-83A1-F6EECF244321}">
                <p14:modId xmlns:p14="http://schemas.microsoft.com/office/powerpoint/2010/main" val="2949342063"/>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9FCE728F-F9B9-8C0B-61C1-9181ACF087B7}"/>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F7E23-36D1-40D4-F1D0-D9C9FDC50C7A}"/>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166EB18-2F0E-F075-55D2-49427648A83C}"/>
              </a:ext>
            </a:extLst>
          </p:cNvPr>
          <p:cNvSpPr>
            <a:spLocks noGrp="1"/>
          </p:cNvSpPr>
          <p:nvPr>
            <p:ph type="body" sz="quarter" idx="15"/>
          </p:nvPr>
        </p:nvSpPr>
        <p:spPr>
          <a:xfrm>
            <a:off x="258578" y="282150"/>
            <a:ext cx="7992000" cy="648000"/>
          </a:xfrm>
        </p:spPr>
        <p:txBody>
          <a:bodyPr/>
          <a:lstStyle/>
          <a:p>
            <a:r>
              <a:rPr lang="fi-FI">
                <a:solidFill>
                  <a:schemeClr val="tx1"/>
                </a:solidFill>
              </a:rPr>
              <a:t>Teknologiateollisuus</a:t>
            </a:r>
          </a:p>
          <a:p>
            <a:r>
              <a:rPr lang="fi-FI" sz="1400">
                <a:solidFill>
                  <a:schemeClr val="tx1"/>
                </a:solidFill>
              </a:rPr>
              <a:t>Liikevaihdon muutos ELY-alueittain,</a:t>
            </a:r>
            <a:r>
              <a:rPr lang="fi-FI" sz="1400" baseline="0">
                <a:solidFill>
                  <a:schemeClr val="tx1"/>
                </a:solidFill>
              </a:rPr>
              <a:t> 1</a:t>
            </a:r>
            <a:r>
              <a:rPr lang="fi-FI" sz="1400">
                <a:solidFill>
                  <a:schemeClr val="tx1"/>
                </a:solidFill>
              </a:rPr>
              <a:t>-9</a:t>
            </a:r>
            <a:r>
              <a:rPr lang="fi-FI" sz="1400" baseline="0">
                <a:solidFill>
                  <a:schemeClr val="tx1"/>
                </a:solidFill>
              </a:rPr>
              <a:t>/2025 vs. </a:t>
            </a:r>
            <a:r>
              <a:rPr lang="fi-FI" sz="1400">
                <a:solidFill>
                  <a:schemeClr val="tx1"/>
                </a:solidFill>
              </a:rPr>
              <a:t>1-9</a:t>
            </a:r>
            <a:r>
              <a:rPr lang="fi-FI" sz="1400" baseline="0">
                <a:solidFill>
                  <a:schemeClr val="tx1"/>
                </a:solidFill>
              </a:rPr>
              <a:t>/2024*</a:t>
            </a:r>
            <a:endParaRPr lang="fi-FI" sz="1400">
              <a:solidFill>
                <a:schemeClr val="tx1"/>
              </a:solidFill>
            </a:endParaRPr>
          </a:p>
          <a:p>
            <a:endParaRPr lang="fi-FI">
              <a:solidFill>
                <a:schemeClr val="tx1"/>
              </a:solidFill>
            </a:endParaRPr>
          </a:p>
        </p:txBody>
      </p:sp>
      <p:sp>
        <p:nvSpPr>
          <p:cNvPr id="3" name="Dian numeron paikkamerkki 2">
            <a:extLst>
              <a:ext uri="{FF2B5EF4-FFF2-40B4-BE49-F238E27FC236}">
                <a16:creationId xmlns:a16="http://schemas.microsoft.com/office/drawing/2014/main" id="{59AA382D-3154-521A-465D-AC9D97237F5F}"/>
              </a:ext>
            </a:extLst>
          </p:cNvPr>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a:extLst>
              <a:ext uri="{FF2B5EF4-FFF2-40B4-BE49-F238E27FC236}">
                <a16:creationId xmlns:a16="http://schemas.microsoft.com/office/drawing/2014/main" id="{1C48CD93-07AC-0F8E-5CF5-48781BC08A20}"/>
              </a:ext>
            </a:extLst>
          </p:cNvPr>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a:extLst>
              <a:ext uri="{FF2B5EF4-FFF2-40B4-BE49-F238E27FC236}">
                <a16:creationId xmlns:a16="http://schemas.microsoft.com/office/drawing/2014/main" id="{184490E6-5B7F-E20E-7A2D-E0A401B3372F}"/>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79B1BED5-C9FA-F125-D8D6-FE49F4B8A012}"/>
              </a:ext>
            </a:extLst>
          </p:cNvPr>
          <p:cNvSpPr>
            <a:spLocks noGrp="1"/>
          </p:cNvSpPr>
          <p:nvPr>
            <p:ph type="body" sz="quarter" idx="18"/>
          </p:nvPr>
        </p:nvSpPr>
        <p:spPr>
          <a:xfrm>
            <a:off x="2337021" y="4497921"/>
            <a:ext cx="6714928" cy="165163"/>
          </a:xfrm>
        </p:spPr>
        <p:txBody>
          <a:bodyPr/>
          <a:lstStyle/>
          <a:p>
            <a:r>
              <a:rPr lang="fi-FI"/>
              <a:t>Lähde: Tilastokeskus; Aluetilinpito, Liikevaihdon alueittaiset arvoindeksit.  </a:t>
            </a:r>
          </a:p>
          <a:p>
            <a:r>
              <a:rPr lang="fi-FI"/>
              <a:t>*)</a:t>
            </a:r>
            <a:r>
              <a:rPr lang="fi-FI" b="1"/>
              <a:t> </a:t>
            </a:r>
            <a:r>
              <a:rPr lang="fi-FI">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 </a:t>
            </a:r>
            <a:r>
              <a:rPr lang="fi-FI"/>
              <a:t>Kaakkois-Suomi sisältää Etelä-Karjalan ja Kymenlaakson, Häme sisältää </a:t>
            </a:r>
            <a:r>
              <a:rPr lang="fi-FI" err="1"/>
              <a:t>Päijät</a:t>
            </a:r>
            <a:r>
              <a:rPr lang="fi-FI"/>
              <a:t>- ja Kanta-Hämeen ja Pohjanmaan ELY-alue sisältää Keski-Pohjanmaan ja Pohjanmaan maakunnat. </a:t>
            </a:r>
          </a:p>
          <a:p>
            <a:endParaRPr lang="fi-FI">
              <a:effectLst/>
              <a:latin typeface="Verdana" panose="020B0604030504040204" pitchFamily="34" charset="0"/>
              <a:ea typeface="Verdana" panose="020B0604030504040204" pitchFamily="34" charset="0"/>
              <a:cs typeface="Verdana" panose="020B0604030504040204" pitchFamily="34" charset="0"/>
            </a:endParaRPr>
          </a:p>
          <a:p>
            <a:endParaRPr lang="fi-FI"/>
          </a:p>
        </p:txBody>
      </p:sp>
      <p:graphicFrame>
        <p:nvGraphicFramePr>
          <p:cNvPr id="11" name="Sisällön paikkamerkki 10">
            <a:extLst>
              <a:ext uri="{FF2B5EF4-FFF2-40B4-BE49-F238E27FC236}">
                <a16:creationId xmlns:a16="http://schemas.microsoft.com/office/drawing/2014/main" id="{3E83994A-CA5D-A2C7-762C-CE19E6C0D0B2}"/>
              </a:ext>
            </a:extLst>
          </p:cNvPr>
          <p:cNvGraphicFramePr>
            <a:graphicFrameLocks noGrp="1"/>
          </p:cNvGraphicFramePr>
          <p:nvPr>
            <p:ph sz="quarter" idx="17"/>
            <p:extLst>
              <p:ext uri="{D42A27DB-BD31-4B8C-83A1-F6EECF244321}">
                <p14:modId xmlns:p14="http://schemas.microsoft.com/office/powerpoint/2010/main" val="2145840615"/>
              </p:ext>
            </p:extLst>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080602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C9383345-EB38-8B62-5361-09D84CD4D9E4}"/>
              </a:ext>
            </a:extLst>
          </p:cNvPr>
          <p:cNvGraphicFramePr>
            <a:graphicFrameLocks noGrp="1" noChangeAspect="1"/>
          </p:cNvGraphicFramePr>
          <p:nvPr>
            <p:ph sz="quarter" idx="17"/>
            <p:extLst>
              <p:ext uri="{D42A27DB-BD31-4B8C-83A1-F6EECF244321}">
                <p14:modId xmlns:p14="http://schemas.microsoft.com/office/powerpoint/2010/main" val="1690048225"/>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C9383345-EB38-8B62-5361-09D84CD4D9E4}"/>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B1FF36A8-A8E3-CB03-BB9C-C58716820DDD}"/>
              </a:ext>
            </a:extLst>
          </p:cNvPr>
          <p:cNvGraphicFramePr>
            <a:graphicFrameLocks noGrp="1" noChangeAspect="1"/>
          </p:cNvGraphicFramePr>
          <p:nvPr>
            <p:ph sz="quarter" idx="17"/>
            <p:extLst>
              <p:ext uri="{D42A27DB-BD31-4B8C-83A1-F6EECF244321}">
                <p14:modId xmlns:p14="http://schemas.microsoft.com/office/powerpoint/2010/main" val="372942199"/>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B1FF36A8-A8E3-CB03-BB9C-C58716820DDD}"/>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112327A1-E074-47F9-8A28-F7A90E506F1B}"/>
              </a:ext>
            </a:extLst>
          </p:cNvPr>
          <p:cNvGraphicFramePr>
            <a:graphicFrameLocks noGrp="1" noChangeAspect="1"/>
          </p:cNvGraphicFramePr>
          <p:nvPr>
            <p:ph sz="quarter" idx="17"/>
            <p:extLst>
              <p:ext uri="{D42A27DB-BD31-4B8C-83A1-F6EECF244321}">
                <p14:modId xmlns:p14="http://schemas.microsoft.com/office/powerpoint/2010/main" val="3304707781"/>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112327A1-E074-47F9-8A28-F7A90E506F1B}"/>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150291" cy="248185"/>
          </a:xfrm>
        </p:spPr>
        <p:txBody>
          <a:bodyPr/>
          <a:lstStyle/>
          <a:p>
            <a:r>
              <a:rPr lang="fi-FI"/>
              <a:t>Kausipuhdistetut liikevaihtokuvaajat</a:t>
            </a:r>
          </a:p>
          <a:p>
            <a:r>
              <a:rPr lang="fi-FI"/>
              <a:t>Lähde: </a:t>
            </a:r>
            <a:r>
              <a:rPr lang="fi-FI" err="1"/>
              <a:t>Macrobond</a:t>
            </a:r>
            <a:r>
              <a:rPr lang="fi-FI"/>
              <a:t>, Tilastokeskus</a:t>
            </a:r>
          </a:p>
          <a:p>
            <a:r>
              <a:rPr lang="fi-FI"/>
              <a:t>Pohjanmaan ELY-alue sisältää Keski-Pohjanmaan ja Pohjanmaan maakunnat.</a:t>
            </a:r>
          </a:p>
        </p:txBody>
      </p:sp>
      <p:graphicFrame>
        <p:nvGraphicFramePr>
          <p:cNvPr id="11" name="Sisällön paikkamerkki 10">
            <a:extLst>
              <a:ext uri="{FF2B5EF4-FFF2-40B4-BE49-F238E27FC236}">
                <a16:creationId xmlns:a16="http://schemas.microsoft.com/office/drawing/2014/main" id="{4F5A3390-2583-FB55-8636-D4B06E6E49B4}"/>
              </a:ext>
            </a:extLst>
          </p:cNvPr>
          <p:cNvGraphicFramePr>
            <a:graphicFrameLocks noGrp="1" noChangeAspect="1"/>
          </p:cNvGraphicFramePr>
          <p:nvPr>
            <p:ph sz="quarter" idx="17"/>
            <p:extLst>
              <p:ext uri="{D42A27DB-BD31-4B8C-83A1-F6EECF244321}">
                <p14:modId xmlns:p14="http://schemas.microsoft.com/office/powerpoint/2010/main" val="4267310154"/>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4F5A3390-2583-FB55-8636-D4B06E6E49B4}"/>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70B819B4-C058-A09A-DD10-6AF11654A75B}"/>
              </a:ext>
            </a:extLst>
          </p:cNvPr>
          <p:cNvGraphicFramePr>
            <a:graphicFrameLocks noGrp="1" noChangeAspect="1"/>
          </p:cNvGraphicFramePr>
          <p:nvPr>
            <p:ph sz="quarter" idx="17"/>
            <p:extLst>
              <p:ext uri="{D42A27DB-BD31-4B8C-83A1-F6EECF244321}">
                <p14:modId xmlns:p14="http://schemas.microsoft.com/office/powerpoint/2010/main" val="3318943332"/>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70B819B4-C058-A09A-DD10-6AF11654A75B}"/>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87071F3B-84DC-57DD-8F6C-053AFC46A6BD}"/>
              </a:ext>
            </a:extLst>
          </p:cNvPr>
          <p:cNvGraphicFramePr>
            <a:graphicFrameLocks noGrp="1" noChangeAspect="1"/>
          </p:cNvGraphicFramePr>
          <p:nvPr>
            <p:ph sz="quarter" idx="17"/>
            <p:extLst>
              <p:ext uri="{D42A27DB-BD31-4B8C-83A1-F6EECF244321}">
                <p14:modId xmlns:p14="http://schemas.microsoft.com/office/powerpoint/2010/main" val="2130526423"/>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87071F3B-84DC-57DD-8F6C-053AFC46A6BD}"/>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B00E6E41-3ABF-821E-67FF-8E6214C401CB}"/>
              </a:ext>
            </a:extLst>
          </p:cNvPr>
          <p:cNvGraphicFramePr>
            <a:graphicFrameLocks noGrp="1" noChangeAspect="1"/>
          </p:cNvGraphicFramePr>
          <p:nvPr>
            <p:ph sz="quarter" idx="17"/>
            <p:extLst>
              <p:ext uri="{D42A27DB-BD31-4B8C-83A1-F6EECF244321}">
                <p14:modId xmlns:p14="http://schemas.microsoft.com/office/powerpoint/2010/main" val="1131685897"/>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B00E6E41-3ABF-821E-67FF-8E6214C401CB}"/>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615C769B-7B09-B24E-F165-EB184455B4F7}"/>
              </a:ext>
            </a:extLst>
          </p:cNvPr>
          <p:cNvGraphicFramePr>
            <a:graphicFrameLocks noGrp="1" noChangeAspect="1"/>
          </p:cNvGraphicFramePr>
          <p:nvPr>
            <p:ph sz="quarter" idx="17"/>
            <p:extLst>
              <p:ext uri="{D42A27DB-BD31-4B8C-83A1-F6EECF244321}">
                <p14:modId xmlns:p14="http://schemas.microsoft.com/office/powerpoint/2010/main" val="4005712585"/>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615C769B-7B09-B24E-F165-EB184455B4F7}"/>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A43B1622-FDBA-C3F7-8AF4-CE273A1058CE}"/>
              </a:ext>
            </a:extLst>
          </p:cNvPr>
          <p:cNvGraphicFramePr>
            <a:graphicFrameLocks noGrp="1" noChangeAspect="1"/>
          </p:cNvGraphicFramePr>
          <p:nvPr>
            <p:ph sz="quarter" idx="17"/>
            <p:extLst>
              <p:ext uri="{D42A27DB-BD31-4B8C-83A1-F6EECF244321}">
                <p14:modId xmlns:p14="http://schemas.microsoft.com/office/powerpoint/2010/main" val="2312658424"/>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A43B1622-FDBA-C3F7-8AF4-CE273A1058CE}"/>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AD30D759-BD2F-C888-67CA-E19D8E7C407D}"/>
              </a:ext>
            </a:extLst>
          </p:cNvPr>
          <p:cNvGraphicFramePr>
            <a:graphicFrameLocks noGrp="1" noChangeAspect="1"/>
          </p:cNvGraphicFramePr>
          <p:nvPr>
            <p:ph sz="quarter" idx="17"/>
            <p:extLst>
              <p:ext uri="{D42A27DB-BD31-4B8C-83A1-F6EECF244321}">
                <p14:modId xmlns:p14="http://schemas.microsoft.com/office/powerpoint/2010/main" val="2258327420"/>
              </p:ext>
            </p:extLst>
          </p:nvPr>
        </p:nvGraphicFramePr>
        <p:xfrm>
          <a:off x="392385" y="1103313"/>
          <a:ext cx="8368755"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1" name="Sisällön paikkamerkki 10">
                        <a:extLst>
                          <a:ext uri="{FF2B5EF4-FFF2-40B4-BE49-F238E27FC236}">
                            <a16:creationId xmlns:a16="http://schemas.microsoft.com/office/drawing/2014/main" id="{AD30D759-BD2F-C888-67CA-E19D8E7C407D}"/>
                          </a:ext>
                        </a:extLst>
                      </p:cNvPr>
                      <p:cNvPicPr/>
                      <p:nvPr/>
                    </p:nvPicPr>
                    <p:blipFill>
                      <a:blip r:embed="rId3"/>
                      <a:stretch>
                        <a:fillRect/>
                      </a:stretch>
                    </p:blipFill>
                    <p:spPr>
                      <a:xfrm>
                        <a:off x="392385" y="1103313"/>
                        <a:ext cx="8368755"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85E7206-225F-7E78-00C0-5B9A21300910}"/>
              </a:ext>
            </a:extLst>
          </p:cNvPr>
          <p:cNvSpPr>
            <a:spLocks noGrp="1"/>
          </p:cNvSpPr>
          <p:nvPr>
            <p:ph type="body" sz="quarter" idx="15"/>
          </p:nvPr>
        </p:nvSpPr>
        <p:spPr/>
        <p:txBody>
          <a:bodyPr/>
          <a:lstStyle/>
          <a:p>
            <a:r>
              <a:rPr lang="fi-FI">
                <a:solidFill>
                  <a:schemeClr val="tx1"/>
                </a:solidFill>
              </a:rPr>
              <a:t>Teknologiateollisuus ELY-alueittain 2024* (arvio)</a:t>
            </a:r>
          </a:p>
          <a:p>
            <a:r>
              <a:rPr lang="fi-FI" sz="1400">
                <a:solidFill>
                  <a:schemeClr val="tx1"/>
                </a:solidFill>
              </a:rPr>
              <a:t>Alueiden osuudet alan koko liikevaihdosta ja henkilöstöstä Suomessa</a:t>
            </a:r>
          </a:p>
          <a:p>
            <a:endParaRPr lang="fi-FI">
              <a:solidFill>
                <a:schemeClr val="tx1"/>
              </a:solidFill>
            </a:endParaRPr>
          </a:p>
          <a:p>
            <a:endParaRPr lang="fi-FI"/>
          </a:p>
        </p:txBody>
      </p:sp>
      <p:sp>
        <p:nvSpPr>
          <p:cNvPr id="3" name="Dian numeron paikkamerkki 2">
            <a:extLst>
              <a:ext uri="{FF2B5EF4-FFF2-40B4-BE49-F238E27FC236}">
                <a16:creationId xmlns:a16="http://schemas.microsoft.com/office/drawing/2014/main" id="{49F104AF-1D20-F074-9EB9-01EDF69AAE58}"/>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a:extLst>
              <a:ext uri="{FF2B5EF4-FFF2-40B4-BE49-F238E27FC236}">
                <a16:creationId xmlns:a16="http://schemas.microsoft.com/office/drawing/2014/main" id="{EEDF8F76-D47B-B379-C593-D88F3A818579}"/>
              </a:ext>
            </a:extLst>
          </p:cNvPr>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a:extLst>
              <a:ext uri="{FF2B5EF4-FFF2-40B4-BE49-F238E27FC236}">
                <a16:creationId xmlns:a16="http://schemas.microsoft.com/office/drawing/2014/main" id="{A10C1D2A-B7E4-8C26-22B0-FF765A3F7D8C}"/>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545B8B4B-5D0E-5E72-1A11-2037F408D2BF}"/>
              </a:ext>
            </a:extLst>
          </p:cNvPr>
          <p:cNvGraphicFramePr>
            <a:graphicFrameLocks noGrp="1"/>
          </p:cNvGraphicFramePr>
          <p:nvPr>
            <p:ph sz="quarter" idx="17"/>
            <p:extLst>
              <p:ext uri="{D42A27DB-BD31-4B8C-83A1-F6EECF244321}">
                <p14:modId xmlns:p14="http://schemas.microsoft.com/office/powerpoint/2010/main" val="423887162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2BAE5108-A2EE-B36B-F57A-1A5F73CFD684}"/>
              </a:ext>
            </a:extLst>
          </p:cNvPr>
          <p:cNvSpPr>
            <a:spLocks noGrp="1"/>
          </p:cNvSpPr>
          <p:nvPr>
            <p:ph type="body" sz="quarter" idx="18"/>
          </p:nvPr>
        </p:nvSpPr>
        <p:spPr>
          <a:xfrm>
            <a:off x="2124830" y="4727574"/>
            <a:ext cx="6745138" cy="165163"/>
          </a:xfrm>
        </p:spPr>
        <p:txBody>
          <a:bodyPr/>
          <a:lstStyle/>
          <a:p>
            <a:r>
              <a:rPr lang="fi-FI"/>
              <a:t>Lähde: Tilastokeskus; Aluetilinpito, Liikevaihdon alueittaiset arvoindeksit, Yritysten rakenne- ja tilinpäätöstilasto / Teknologiateollisuus ry:n henkilöstötiedustelu. Kaakkois-Suomi sisältää Etelä-Karjalan ja Kymenlaakson, Häme sisältää </a:t>
            </a:r>
            <a:r>
              <a:rPr lang="fi-FI" err="1"/>
              <a:t>Päijät</a:t>
            </a:r>
            <a:r>
              <a:rPr lang="fi-FI"/>
              <a:t>- ja Kanta-Hämeen ja Pohjanmaan ELY-alue sisältää Keski-Pohjanmaan ja Pohjanmaan maakunnat. </a:t>
            </a:r>
          </a:p>
          <a:p>
            <a:endParaRPr lang="fi-FI"/>
          </a:p>
        </p:txBody>
      </p:sp>
    </p:spTree>
    <p:extLst>
      <p:ext uri="{BB962C8B-B14F-4D97-AF65-F5344CB8AC3E}">
        <p14:creationId xmlns:p14="http://schemas.microsoft.com/office/powerpoint/2010/main" val="341879834"/>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28555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1"/>
                </a:solidFill>
              </a:rPr>
              <a:t>Teknologiateollisuuden päätoimialojen liikevaihto-osuudet* ELY-alueittain 2024</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100649" y="4727574"/>
            <a:ext cx="6575807" cy="415926"/>
          </a:xfrm>
        </p:spPr>
        <p:txBody>
          <a:bodyPr/>
          <a:lstStyle/>
          <a:p>
            <a:r>
              <a:rPr lang="fi-FI"/>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err="1"/>
              <a:t>Päijät</a:t>
            </a:r>
            <a:r>
              <a:rPr lang="fi-FI"/>
              <a:t>- ja Kanta-Hämeen ja Pohjanmaan ELY-alue sisältää Keski-Pohjanmaan ja Pohjanmaan maakunnat. </a:t>
            </a:r>
          </a:p>
          <a:p>
            <a:endParaRPr lang="fi-FI"/>
          </a:p>
          <a:p>
            <a:endParaRPr lang="fi-FI"/>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2682526843"/>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45C16-73B1-D8DE-0387-86DBD8D475D2}"/>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A65DB6A-3450-A13C-D8A6-9F80C9F0D6D4}"/>
              </a:ext>
            </a:extLst>
          </p:cNvPr>
          <p:cNvSpPr>
            <a:spLocks noGrp="1"/>
          </p:cNvSpPr>
          <p:nvPr>
            <p:ph type="body" sz="quarter" idx="15"/>
          </p:nvPr>
        </p:nvSpPr>
        <p:spPr/>
        <p:txBody>
          <a:bodyPr/>
          <a:lstStyle/>
          <a:p>
            <a:r>
              <a:rPr lang="fi-FI">
                <a:solidFill>
                  <a:schemeClr val="tx1"/>
                </a:solidFill>
              </a:rPr>
              <a:t>Teknologiateollisuuden päätoimialojen henkilöstöosuudet* ELY-alueittain 2024</a:t>
            </a:r>
          </a:p>
          <a:p>
            <a:endParaRPr lang="fi-FI">
              <a:solidFill>
                <a:schemeClr val="tx1"/>
              </a:solidFill>
            </a:endParaRPr>
          </a:p>
        </p:txBody>
      </p:sp>
      <p:sp>
        <p:nvSpPr>
          <p:cNvPr id="3" name="Dian numeron paikkamerkki 2">
            <a:extLst>
              <a:ext uri="{FF2B5EF4-FFF2-40B4-BE49-F238E27FC236}">
                <a16:creationId xmlns:a16="http://schemas.microsoft.com/office/drawing/2014/main" id="{58166AF8-49A2-07CA-0842-2F632A00804B}"/>
              </a:ext>
            </a:extLst>
          </p:cNvPr>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a:extLst>
              <a:ext uri="{FF2B5EF4-FFF2-40B4-BE49-F238E27FC236}">
                <a16:creationId xmlns:a16="http://schemas.microsoft.com/office/drawing/2014/main" id="{1CA661DB-D62C-4393-5032-061093F12C7B}"/>
              </a:ext>
            </a:extLst>
          </p:cNvPr>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a:extLst>
              <a:ext uri="{FF2B5EF4-FFF2-40B4-BE49-F238E27FC236}">
                <a16:creationId xmlns:a16="http://schemas.microsoft.com/office/drawing/2014/main" id="{6011F1F9-6F85-43BE-180D-79BE16DF042D}"/>
              </a:ext>
            </a:extLst>
          </p:cNvPr>
          <p:cNvSpPr>
            <a:spLocks noGrp="1"/>
          </p:cNvSpPr>
          <p:nvPr>
            <p:ph type="ftr" sz="quarter" idx="11"/>
          </p:nvPr>
        </p:nvSpPr>
        <p:spPr/>
        <p:txBody>
          <a:bodyPr/>
          <a:lstStyle/>
          <a:p>
            <a:r>
              <a:rPr lang="fi-FI"/>
              <a:t>Teknologiateollisuus</a:t>
            </a:r>
          </a:p>
        </p:txBody>
      </p:sp>
      <p:graphicFrame>
        <p:nvGraphicFramePr>
          <p:cNvPr id="8" name="Sisällön paikkamerkki 7">
            <a:extLst>
              <a:ext uri="{FF2B5EF4-FFF2-40B4-BE49-F238E27FC236}">
                <a16:creationId xmlns:a16="http://schemas.microsoft.com/office/drawing/2014/main" id="{CD6F3FF9-70B4-2C62-DE8B-F53A6A9ECEE7}"/>
              </a:ext>
            </a:extLst>
          </p:cNvPr>
          <p:cNvGraphicFramePr>
            <a:graphicFrameLocks noGrp="1"/>
          </p:cNvGraphicFramePr>
          <p:nvPr>
            <p:ph idx="4294967295"/>
            <p:extLst>
              <p:ext uri="{D42A27DB-BD31-4B8C-83A1-F6EECF244321}">
                <p14:modId xmlns:p14="http://schemas.microsoft.com/office/powerpoint/2010/main" val="1328221143"/>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CD74B4E5-7420-3838-8692-96967E4B1BEB}"/>
              </a:ext>
            </a:extLst>
          </p:cNvPr>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
        <p:nvSpPr>
          <p:cNvPr id="6" name="Tekstin paikkamerkki 6">
            <a:extLst>
              <a:ext uri="{FF2B5EF4-FFF2-40B4-BE49-F238E27FC236}">
                <a16:creationId xmlns:a16="http://schemas.microsoft.com/office/drawing/2014/main" id="{5564398A-7EC1-801E-EEBF-E0EF6E48A28E}"/>
              </a:ext>
            </a:extLst>
          </p:cNvPr>
          <p:cNvSpPr txBox="1">
            <a:spLocks/>
          </p:cNvSpPr>
          <p:nvPr/>
        </p:nvSpPr>
        <p:spPr>
          <a:xfrm>
            <a:off x="2229052" y="4728600"/>
            <a:ext cx="6575807" cy="415926"/>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err="1"/>
              <a:t>Päijät</a:t>
            </a:r>
            <a:r>
              <a:rPr lang="fi-FI"/>
              <a:t>- ja Kanta-Hämeen ja Pohjanmaan ELY-alue sisältää Keski-Pohjanmaan ja Pohjanmaan maakunnat. </a:t>
            </a:r>
          </a:p>
          <a:p>
            <a:endParaRPr lang="fi-FI"/>
          </a:p>
          <a:p>
            <a:endParaRPr lang="fi-FI"/>
          </a:p>
        </p:txBody>
      </p:sp>
    </p:spTree>
    <p:extLst>
      <p:ext uri="{BB962C8B-B14F-4D97-AF65-F5344CB8AC3E}">
        <p14:creationId xmlns:p14="http://schemas.microsoft.com/office/powerpoint/2010/main" val="109549063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778043"/>
            <a:ext cx="6207957" cy="241979"/>
          </a:xfrm>
        </p:spPr>
        <p:txBody>
          <a:bodyPr/>
          <a:lstStyle/>
          <a:p>
            <a:r>
              <a:rPr lang="fi-FI"/>
              <a:t>Lähde: Tilastokeskus; Aluetilinpito, Liikevaihdon alueittaiset arvoindeksit. Kaakkois-Suomi sisältää Etelä-Karjalan ja Kymenlaakson, Häme sisältää </a:t>
            </a:r>
            <a:r>
              <a:rPr lang="fi-FI" err="1"/>
              <a:t>Päijät</a:t>
            </a:r>
            <a:r>
              <a:rPr lang="fi-FI"/>
              <a:t>- ja Kanta-Hämeen ja Pohjanmaan ELY-alue sisältää Keski-Pohjanmaan ja Pohjanmaan maakunnat. </a:t>
            </a:r>
          </a:p>
          <a:p>
            <a:endParaRPr lang="fi-FI"/>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647734015"/>
              </p:ext>
            </p:extLst>
          </p:nvPr>
        </p:nvGraphicFramePr>
        <p:xfrm>
          <a:off x="1323403" y="976763"/>
          <a:ext cx="6351235" cy="3769512"/>
        </p:xfrm>
        <a:graphic>
          <a:graphicData uri="http://schemas.openxmlformats.org/drawingml/2006/table">
            <a:tbl>
              <a:tblPr firstRow="1" bandRow="1">
                <a:tableStyleId>{21E4AEA4-8DFA-4A89-87EB-49C32662AFE0}</a:tableStyleId>
              </a:tblPr>
              <a:tblGrid>
                <a:gridCol w="1154770">
                  <a:extLst>
                    <a:ext uri="{9D8B030D-6E8A-4147-A177-3AD203B41FA5}">
                      <a16:colId xmlns:a16="http://schemas.microsoft.com/office/drawing/2014/main" val="20000"/>
                    </a:ext>
                  </a:extLst>
                </a:gridCol>
                <a:gridCol w="577385">
                  <a:extLst>
                    <a:ext uri="{9D8B030D-6E8A-4147-A177-3AD203B41FA5}">
                      <a16:colId xmlns:a16="http://schemas.microsoft.com/office/drawing/2014/main" val="20001"/>
                    </a:ext>
                  </a:extLst>
                </a:gridCol>
                <a:gridCol w="577385">
                  <a:extLst>
                    <a:ext uri="{9D8B030D-6E8A-4147-A177-3AD203B41FA5}">
                      <a16:colId xmlns:a16="http://schemas.microsoft.com/office/drawing/2014/main" val="20002"/>
                    </a:ext>
                  </a:extLst>
                </a:gridCol>
                <a:gridCol w="577385">
                  <a:extLst>
                    <a:ext uri="{9D8B030D-6E8A-4147-A177-3AD203B41FA5}">
                      <a16:colId xmlns:a16="http://schemas.microsoft.com/office/drawing/2014/main" val="20003"/>
                    </a:ext>
                  </a:extLst>
                </a:gridCol>
                <a:gridCol w="577385">
                  <a:extLst>
                    <a:ext uri="{9D8B030D-6E8A-4147-A177-3AD203B41FA5}">
                      <a16:colId xmlns:a16="http://schemas.microsoft.com/office/drawing/2014/main" val="20004"/>
                    </a:ext>
                  </a:extLst>
                </a:gridCol>
                <a:gridCol w="577385">
                  <a:extLst>
                    <a:ext uri="{9D8B030D-6E8A-4147-A177-3AD203B41FA5}">
                      <a16:colId xmlns:a16="http://schemas.microsoft.com/office/drawing/2014/main" val="20005"/>
                    </a:ext>
                  </a:extLst>
                </a:gridCol>
                <a:gridCol w="577385">
                  <a:extLst>
                    <a:ext uri="{9D8B030D-6E8A-4147-A177-3AD203B41FA5}">
                      <a16:colId xmlns:a16="http://schemas.microsoft.com/office/drawing/2014/main" val="20006"/>
                    </a:ext>
                  </a:extLst>
                </a:gridCol>
                <a:gridCol w="577385">
                  <a:extLst>
                    <a:ext uri="{9D8B030D-6E8A-4147-A177-3AD203B41FA5}">
                      <a16:colId xmlns:a16="http://schemas.microsoft.com/office/drawing/2014/main" val="192938550"/>
                    </a:ext>
                  </a:extLst>
                </a:gridCol>
                <a:gridCol w="577385">
                  <a:extLst>
                    <a:ext uri="{9D8B030D-6E8A-4147-A177-3AD203B41FA5}">
                      <a16:colId xmlns:a16="http://schemas.microsoft.com/office/drawing/2014/main" val="3525892722"/>
                    </a:ext>
                  </a:extLst>
                </a:gridCol>
                <a:gridCol w="577385">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2024 (arvio)</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2024</a:t>
                      </a:r>
                    </a:p>
                  </a:txBody>
                  <a:tcPr marL="0" marR="0" marT="0" marB="0" anchor="ctr"/>
                </a:tc>
                <a:extLst>
                  <a:ext uri="{0D108BD9-81ED-4DB2-BD59-A6C34878D82A}">
                    <a16:rowId xmlns:a16="http://schemas.microsoft.com/office/drawing/2014/main" val="10000"/>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2,2 %</a:t>
                      </a:r>
                    </a:p>
                  </a:txBody>
                  <a:tcPr marL="0" marR="0" marT="0" marB="0" anchor="ctr"/>
                </a:tc>
                <a:extLst>
                  <a:ext uri="{0D108BD9-81ED-4DB2-BD59-A6C34878D82A}">
                    <a16:rowId xmlns:a16="http://schemas.microsoft.com/office/drawing/2014/main" val="1000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0,8 %</a:t>
                      </a:r>
                    </a:p>
                  </a:txBody>
                  <a:tcPr marL="0" marR="0" marT="0" marB="0" anchor="ctr"/>
                </a:tc>
                <a:extLst>
                  <a:ext uri="{0D108BD9-81ED-4DB2-BD59-A6C34878D82A}">
                    <a16:rowId xmlns:a16="http://schemas.microsoft.com/office/drawing/2014/main" val="1000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5,2 %</a:t>
                      </a:r>
                    </a:p>
                  </a:txBody>
                  <a:tcPr marL="0" marR="0" marT="0" marB="0" anchor="ctr"/>
                </a:tc>
                <a:extLst>
                  <a:ext uri="{0D108BD9-81ED-4DB2-BD59-A6C34878D82A}">
                    <a16:rowId xmlns:a16="http://schemas.microsoft.com/office/drawing/2014/main" val="1000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2,4 %</a:t>
                      </a:r>
                    </a:p>
                  </a:txBody>
                  <a:tcPr marL="0" marR="0" marT="0" marB="0" anchor="ctr"/>
                </a:tc>
                <a:extLst>
                  <a:ext uri="{0D108BD9-81ED-4DB2-BD59-A6C34878D82A}">
                    <a16:rowId xmlns:a16="http://schemas.microsoft.com/office/drawing/2014/main" val="1000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1,0 %</a:t>
                      </a:r>
                    </a:p>
                  </a:txBody>
                  <a:tcPr marL="0" marR="0" marT="0" marB="0" anchor="ctr"/>
                </a:tc>
                <a:extLst>
                  <a:ext uri="{0D108BD9-81ED-4DB2-BD59-A6C34878D82A}">
                    <a16:rowId xmlns:a16="http://schemas.microsoft.com/office/drawing/2014/main" val="1000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3,4 %</a:t>
                      </a:r>
                    </a:p>
                  </a:txBody>
                  <a:tcPr marL="0" marR="0" marT="0" marB="0" anchor="ctr"/>
                </a:tc>
                <a:extLst>
                  <a:ext uri="{0D108BD9-81ED-4DB2-BD59-A6C34878D82A}">
                    <a16:rowId xmlns:a16="http://schemas.microsoft.com/office/drawing/2014/main" val="10006"/>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5,7 %</a:t>
                      </a:r>
                    </a:p>
                  </a:txBody>
                  <a:tcPr marL="0" marR="0" marT="0" marB="0" anchor="ctr"/>
                </a:tc>
                <a:extLst>
                  <a:ext uri="{0D108BD9-81ED-4DB2-BD59-A6C34878D82A}">
                    <a16:rowId xmlns:a16="http://schemas.microsoft.com/office/drawing/2014/main" val="10007"/>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10,8 %</a:t>
                      </a:r>
                    </a:p>
                  </a:txBody>
                  <a:tcPr marL="0" marR="0" marT="0" marB="0" anchor="ctr"/>
                </a:tc>
                <a:extLst>
                  <a:ext uri="{0D108BD9-81ED-4DB2-BD59-A6C34878D82A}">
                    <a16:rowId xmlns:a16="http://schemas.microsoft.com/office/drawing/2014/main" val="10008"/>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6,8 %</a:t>
                      </a:r>
                    </a:p>
                  </a:txBody>
                  <a:tcPr marL="0" marR="0" marT="0" marB="0" anchor="ctr"/>
                </a:tc>
                <a:extLst>
                  <a:ext uri="{0D108BD9-81ED-4DB2-BD59-A6C34878D82A}">
                    <a16:rowId xmlns:a16="http://schemas.microsoft.com/office/drawing/2014/main" val="10009"/>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1,6 %</a:t>
                      </a:r>
                    </a:p>
                  </a:txBody>
                  <a:tcPr marL="0" marR="0" marT="0" marB="0" anchor="ctr"/>
                </a:tc>
                <a:extLst>
                  <a:ext uri="{0D108BD9-81ED-4DB2-BD59-A6C34878D82A}">
                    <a16:rowId xmlns:a16="http://schemas.microsoft.com/office/drawing/2014/main" val="10010"/>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9,6 %</a:t>
                      </a:r>
                    </a:p>
                  </a:txBody>
                  <a:tcPr marL="0" marR="0" marT="0" marB="0" anchor="ctr"/>
                </a:tc>
                <a:extLst>
                  <a:ext uri="{0D108BD9-81ED-4DB2-BD59-A6C34878D82A}">
                    <a16:rowId xmlns:a16="http://schemas.microsoft.com/office/drawing/2014/main" val="1001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2,2 %</a:t>
                      </a:r>
                    </a:p>
                  </a:txBody>
                  <a:tcPr marL="0" marR="0" marT="0" marB="0" anchor="ctr"/>
                </a:tc>
                <a:extLst>
                  <a:ext uri="{0D108BD9-81ED-4DB2-BD59-A6C34878D82A}">
                    <a16:rowId xmlns:a16="http://schemas.microsoft.com/office/drawing/2014/main" val="1001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5,1 %</a:t>
                      </a:r>
                    </a:p>
                  </a:txBody>
                  <a:tcPr marL="0" marR="0" marT="0" marB="0" anchor="ctr"/>
                </a:tc>
                <a:extLst>
                  <a:ext uri="{0D108BD9-81ED-4DB2-BD59-A6C34878D82A}">
                    <a16:rowId xmlns:a16="http://schemas.microsoft.com/office/drawing/2014/main" val="1001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26 500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35 700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34 700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34,5 %</a:t>
                      </a:r>
                    </a:p>
                  </a:txBody>
                  <a:tcPr marL="0" marR="0" marT="0" marB="0" anchor="ctr"/>
                </a:tc>
                <a:extLst>
                  <a:ext uri="{0D108BD9-81ED-4DB2-BD59-A6C34878D82A}">
                    <a16:rowId xmlns:a16="http://schemas.microsoft.com/office/drawing/2014/main" val="1001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8,8 %</a:t>
                      </a:r>
                    </a:p>
                  </a:txBody>
                  <a:tcPr marL="0" marR="0" marT="0" marB="0" anchor="ctr"/>
                </a:tc>
                <a:extLst>
                  <a:ext uri="{0D108BD9-81ED-4DB2-BD59-A6C34878D82A}">
                    <a16:rowId xmlns:a16="http://schemas.microsoft.com/office/drawing/2014/main" val="1001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75 800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81 000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89 600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99 300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100 600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100,0 %</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01730" y="4746554"/>
            <a:ext cx="6224433" cy="158672"/>
          </a:xfrm>
        </p:spPr>
        <p:txBody>
          <a:bodyPr/>
          <a:lstStyle/>
          <a:p>
            <a:r>
              <a:rPr lang="fi-FI"/>
              <a:t>Lähde: Tilastokeskus; Aluetilinpito, Alueellinen yritystoimintatilasto / Teknologiateollisuus ry:n henkilöstötiedustelu. Kaakkois-Suomi sisältää Etelä-Karjalan ja Kymenlaakson, Häme sisältää </a:t>
            </a:r>
            <a:r>
              <a:rPr lang="fi-FI" err="1"/>
              <a:t>Päijät</a:t>
            </a:r>
            <a:r>
              <a:rPr lang="fi-FI"/>
              <a:t>- ja Kanta-Hämeen ja Pohjanmaan ELY-alue sisältää Keski-Pohjanmaan ja Pohjanmaan maakunnat. </a:t>
            </a:r>
          </a:p>
          <a:p>
            <a:r>
              <a:rPr lang="fi-FI"/>
              <a:t>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1764599468"/>
              </p:ext>
            </p:extLst>
          </p:nvPr>
        </p:nvGraphicFramePr>
        <p:xfrm>
          <a:off x="1323402" y="836413"/>
          <a:ext cx="6351235" cy="3769512"/>
        </p:xfrm>
        <a:graphic>
          <a:graphicData uri="http://schemas.openxmlformats.org/drawingml/2006/table">
            <a:tbl>
              <a:tblPr firstRow="1" bandRow="1">
                <a:tableStyleId>{21E4AEA4-8DFA-4A89-87EB-49C32662AFE0}</a:tableStyleId>
              </a:tblPr>
              <a:tblGrid>
                <a:gridCol w="1154770">
                  <a:extLst>
                    <a:ext uri="{9D8B030D-6E8A-4147-A177-3AD203B41FA5}">
                      <a16:colId xmlns:a16="http://schemas.microsoft.com/office/drawing/2014/main" val="20000"/>
                    </a:ext>
                  </a:extLst>
                </a:gridCol>
                <a:gridCol w="577385">
                  <a:extLst>
                    <a:ext uri="{9D8B030D-6E8A-4147-A177-3AD203B41FA5}">
                      <a16:colId xmlns:a16="http://schemas.microsoft.com/office/drawing/2014/main" val="20001"/>
                    </a:ext>
                  </a:extLst>
                </a:gridCol>
                <a:gridCol w="577385">
                  <a:extLst>
                    <a:ext uri="{9D8B030D-6E8A-4147-A177-3AD203B41FA5}">
                      <a16:colId xmlns:a16="http://schemas.microsoft.com/office/drawing/2014/main" val="20002"/>
                    </a:ext>
                  </a:extLst>
                </a:gridCol>
                <a:gridCol w="577385">
                  <a:extLst>
                    <a:ext uri="{9D8B030D-6E8A-4147-A177-3AD203B41FA5}">
                      <a16:colId xmlns:a16="http://schemas.microsoft.com/office/drawing/2014/main" val="20003"/>
                    </a:ext>
                  </a:extLst>
                </a:gridCol>
                <a:gridCol w="577385">
                  <a:extLst>
                    <a:ext uri="{9D8B030D-6E8A-4147-A177-3AD203B41FA5}">
                      <a16:colId xmlns:a16="http://schemas.microsoft.com/office/drawing/2014/main" val="20004"/>
                    </a:ext>
                  </a:extLst>
                </a:gridCol>
                <a:gridCol w="577385">
                  <a:extLst>
                    <a:ext uri="{9D8B030D-6E8A-4147-A177-3AD203B41FA5}">
                      <a16:colId xmlns:a16="http://schemas.microsoft.com/office/drawing/2014/main" val="20005"/>
                    </a:ext>
                  </a:extLst>
                </a:gridCol>
                <a:gridCol w="577385">
                  <a:extLst>
                    <a:ext uri="{9D8B030D-6E8A-4147-A177-3AD203B41FA5}">
                      <a16:colId xmlns:a16="http://schemas.microsoft.com/office/drawing/2014/main" val="20006"/>
                    </a:ext>
                  </a:extLst>
                </a:gridCol>
                <a:gridCol w="577385">
                  <a:extLst>
                    <a:ext uri="{9D8B030D-6E8A-4147-A177-3AD203B41FA5}">
                      <a16:colId xmlns:a16="http://schemas.microsoft.com/office/drawing/2014/main" val="1532166925"/>
                    </a:ext>
                  </a:extLst>
                </a:gridCol>
                <a:gridCol w="577385">
                  <a:extLst>
                    <a:ext uri="{9D8B030D-6E8A-4147-A177-3AD203B41FA5}">
                      <a16:colId xmlns:a16="http://schemas.microsoft.com/office/drawing/2014/main" val="1336294811"/>
                    </a:ext>
                  </a:extLst>
                </a:gridCol>
                <a:gridCol w="577385">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2024 (arvio)</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2024</a:t>
                      </a:r>
                    </a:p>
                  </a:txBody>
                  <a:tcPr marL="0" marR="0" marT="0" marB="0" anchor="ctr"/>
                </a:tc>
                <a:extLst>
                  <a:ext uri="{0D108BD9-81ED-4DB2-BD59-A6C34878D82A}">
                    <a16:rowId xmlns:a16="http://schemas.microsoft.com/office/drawing/2014/main" val="10000"/>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3,0 %</a:t>
                      </a:r>
                    </a:p>
                  </a:txBody>
                  <a:tcPr marL="0" marR="0" marT="0" marB="0" anchor="ctr"/>
                </a:tc>
                <a:extLst>
                  <a:ext uri="{0D108BD9-81ED-4DB2-BD59-A6C34878D82A}">
                    <a16:rowId xmlns:a16="http://schemas.microsoft.com/office/drawing/2014/main" val="1000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1,3 %</a:t>
                      </a:r>
                    </a:p>
                  </a:txBody>
                  <a:tcPr marL="0" marR="0" marT="0" marB="0" anchor="ctr"/>
                </a:tc>
                <a:extLst>
                  <a:ext uri="{0D108BD9-81ED-4DB2-BD59-A6C34878D82A}">
                    <a16:rowId xmlns:a16="http://schemas.microsoft.com/office/drawing/2014/main" val="1000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16 500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5,0 %</a:t>
                      </a:r>
                    </a:p>
                  </a:txBody>
                  <a:tcPr marL="0" marR="0" marT="0" marB="0" anchor="ctr"/>
                </a:tc>
                <a:extLst>
                  <a:ext uri="{0D108BD9-81ED-4DB2-BD59-A6C34878D82A}">
                    <a16:rowId xmlns:a16="http://schemas.microsoft.com/office/drawing/2014/main" val="1000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11 100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3,3 %</a:t>
                      </a:r>
                    </a:p>
                  </a:txBody>
                  <a:tcPr marL="0" marR="0" marT="0" marB="0" anchor="ctr"/>
                </a:tc>
                <a:extLst>
                  <a:ext uri="{0D108BD9-81ED-4DB2-BD59-A6C34878D82A}">
                    <a16:rowId xmlns:a16="http://schemas.microsoft.com/office/drawing/2014/main" val="1000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1,0 %</a:t>
                      </a:r>
                    </a:p>
                  </a:txBody>
                  <a:tcPr marL="0" marR="0" marT="0" marB="0" anchor="ctr"/>
                </a:tc>
                <a:extLst>
                  <a:ext uri="{0D108BD9-81ED-4DB2-BD59-A6C34878D82A}">
                    <a16:rowId xmlns:a16="http://schemas.microsoft.com/office/drawing/2014/main" val="1000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4,9 %</a:t>
                      </a:r>
                    </a:p>
                  </a:txBody>
                  <a:tcPr marL="0" marR="0" marT="0" marB="0" anchor="ctr"/>
                </a:tc>
                <a:extLst>
                  <a:ext uri="{0D108BD9-81ED-4DB2-BD59-A6C34878D82A}">
                    <a16:rowId xmlns:a16="http://schemas.microsoft.com/office/drawing/2014/main" val="10006"/>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2,4 %</a:t>
                      </a:r>
                    </a:p>
                  </a:txBody>
                  <a:tcPr marL="0" marR="0" marT="0" marB="0" anchor="ctr"/>
                </a:tc>
                <a:extLst>
                  <a:ext uri="{0D108BD9-81ED-4DB2-BD59-A6C34878D82A}">
                    <a16:rowId xmlns:a16="http://schemas.microsoft.com/office/drawing/2014/main" val="10007"/>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34 700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34 900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39 000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40 300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40 000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12,0 %</a:t>
                      </a:r>
                    </a:p>
                  </a:txBody>
                  <a:tcPr marL="0" marR="0" marT="0" marB="0" anchor="ctr"/>
                </a:tc>
                <a:extLst>
                  <a:ext uri="{0D108BD9-81ED-4DB2-BD59-A6C34878D82A}">
                    <a16:rowId xmlns:a16="http://schemas.microsoft.com/office/drawing/2014/main" val="10008"/>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19 100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18 500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19 400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20 100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20 900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6,3 %</a:t>
                      </a:r>
                    </a:p>
                  </a:txBody>
                  <a:tcPr marL="0" marR="0" marT="0" marB="0" anchor="ctr"/>
                </a:tc>
                <a:extLst>
                  <a:ext uri="{0D108BD9-81ED-4DB2-BD59-A6C34878D82A}">
                    <a16:rowId xmlns:a16="http://schemas.microsoft.com/office/drawing/2014/main" val="10009"/>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2,0 %</a:t>
                      </a:r>
                    </a:p>
                  </a:txBody>
                  <a:tcPr marL="0" marR="0" marT="0" marB="0" anchor="ctr"/>
                </a:tc>
                <a:extLst>
                  <a:ext uri="{0D108BD9-81ED-4DB2-BD59-A6C34878D82A}">
                    <a16:rowId xmlns:a16="http://schemas.microsoft.com/office/drawing/2014/main" val="10010"/>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23 500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25 200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26 300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24 600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7,4 %</a:t>
                      </a:r>
                    </a:p>
                  </a:txBody>
                  <a:tcPr marL="0" marR="0" marT="0" marB="0" anchor="ctr"/>
                </a:tc>
                <a:extLst>
                  <a:ext uri="{0D108BD9-81ED-4DB2-BD59-A6C34878D82A}">
                    <a16:rowId xmlns:a16="http://schemas.microsoft.com/office/drawing/2014/main" val="1001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11 100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3,3 %</a:t>
                      </a:r>
                    </a:p>
                  </a:txBody>
                  <a:tcPr marL="0" marR="0" marT="0" marB="0" anchor="ctr"/>
                </a:tc>
                <a:extLst>
                  <a:ext uri="{0D108BD9-81ED-4DB2-BD59-A6C34878D82A}">
                    <a16:rowId xmlns:a16="http://schemas.microsoft.com/office/drawing/2014/main" val="1001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3,9 %</a:t>
                      </a:r>
                    </a:p>
                  </a:txBody>
                  <a:tcPr marL="0" marR="0" marT="0" marB="0" anchor="ctr"/>
                </a:tc>
                <a:extLst>
                  <a:ext uri="{0D108BD9-81ED-4DB2-BD59-A6C34878D82A}">
                    <a16:rowId xmlns:a16="http://schemas.microsoft.com/office/drawing/2014/main" val="1001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90 800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105 200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105 900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108 400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113 300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115 500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114 900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34,5 %</a:t>
                      </a:r>
                    </a:p>
                  </a:txBody>
                  <a:tcPr marL="0" marR="0" marT="0" marB="0" anchor="ctr"/>
                </a:tc>
                <a:extLst>
                  <a:ext uri="{0D108BD9-81ED-4DB2-BD59-A6C34878D82A}">
                    <a16:rowId xmlns:a16="http://schemas.microsoft.com/office/drawing/2014/main" val="1001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29 700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32 100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32 000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9,6 %</a:t>
                      </a:r>
                    </a:p>
                  </a:txBody>
                  <a:tcPr marL="0" marR="0" marT="0" marB="0" anchor="ctr"/>
                </a:tc>
                <a:extLst>
                  <a:ext uri="{0D108BD9-81ED-4DB2-BD59-A6C34878D82A}">
                    <a16:rowId xmlns:a16="http://schemas.microsoft.com/office/drawing/2014/main" val="1001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283 700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305 500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311 900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318 600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330 900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334 800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333 200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100,0 %</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2"/>
                </a:solidFill>
              </a:rPr>
              <a:t>Teknologiateollisuus</a:t>
            </a:r>
            <a:br>
              <a:rPr lang="fi-FI">
                <a:solidFill>
                  <a:schemeClr val="tx2"/>
                </a:solidFill>
              </a:rPr>
            </a:br>
            <a:r>
              <a:rPr lang="fi-FI" sz="1400">
                <a:solidFill>
                  <a:schemeClr val="tx2"/>
                </a:solidFill>
              </a:rPr>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3.2.2026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46 %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21 000 työpaikkaa eli reilu viidennes Etelä-Pohjanmaan kaikista työllisistä. Alalla työskentelee suoraan 9 900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99525848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2,2</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9 900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7475457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257644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20" ma:contentTypeDescription="Luo uusi asiakirja." ma:contentTypeScope="" ma:versionID="5f42a86ea9b9bd6e4171dcdf6da9208f">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414f3867d7ba3fb09d89147dee69305a"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E7B2A1-A39B-49C6-9D33-BB474F8035BD}">
  <ds:schemaRefs>
    <ds:schemaRef ds:uri="http://schemas.microsoft.com/office/2006/metadata/properties"/>
    <ds:schemaRef ds:uri="http://schemas.microsoft.com/office/infopath/2007/PartnerControls"/>
    <ds:schemaRef ds:uri="http://www.w3.org/XML/1998/namespace"/>
    <ds:schemaRef ds:uri="b057f711-7d93-472c-a8f6-94be00805750"/>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c296724d-1a81-4a23-b6dd-dca7fd62c6ff"/>
  </ds:schemaRefs>
</ds:datastoreItem>
</file>

<file path=customXml/itemProps2.xml><?xml version="1.0" encoding="utf-8"?>
<ds:datastoreItem xmlns:ds="http://schemas.openxmlformats.org/officeDocument/2006/customXml" ds:itemID="{5F694263-2B53-45CB-AFF2-969E53A26DD6}">
  <ds:schemaRefs>
    <ds:schemaRef ds:uri="b057f711-7d93-472c-a8f6-94be00805750"/>
    <ds:schemaRef ds:uri="c296724d-1a81-4a23-b6dd-dca7fd62c6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8B5D26-78F3-4913-8886-54C1A97D2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2621</Words>
  <Application>Microsoft Office PowerPoint</Application>
  <PresentationFormat>Näytössä katseltava esitys (16:9)</PresentationFormat>
  <Paragraphs>836</Paragraphs>
  <Slides>40</Slides>
  <Notes>21</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40</vt:i4>
      </vt:variant>
    </vt:vector>
  </HeadingPairs>
  <TitlesOfParts>
    <vt:vector size="45" baseType="lpstr">
      <vt:lpstr>ＭＳ Ｐゴシック</vt: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Mikkonen Hanne</cp:lastModifiedBy>
  <cp:revision>1</cp:revision>
  <cp:lastPrinted>2016-06-09T07:47:11Z</cp:lastPrinted>
  <dcterms:created xsi:type="dcterms:W3CDTF">2016-09-06T05:42:13Z</dcterms:created>
  <dcterms:modified xsi:type="dcterms:W3CDTF">2026-02-03T11:08:22Z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y fmtid="{D5CDD505-2E9C-101B-9397-08002B2CF9AE}" pid="34" name="MediaServiceImageTags">
    <vt:lpwstr/>
  </property>
</Properties>
</file>