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72" r:id="rId2"/>
    <p:sldId id="271" r:id="rId3"/>
    <p:sldId id="267" r:id="rId4"/>
    <p:sldId id="266" r:id="rId5"/>
    <p:sldId id="264" r:id="rId6"/>
    <p:sldId id="265" r:id="rId7"/>
    <p:sldId id="263" r:id="rId8"/>
    <p:sldId id="262" r:id="rId9"/>
    <p:sldId id="261" r:id="rId10"/>
    <p:sldId id="260" r:id="rId11"/>
    <p:sldId id="268" r:id="rId12"/>
    <p:sldId id="269" r:id="rId13"/>
    <p:sldId id="270" r:id="rId14"/>
  </p:sldIdLst>
  <p:sldSz cx="9144000" cy="5143500" type="screen16x9"/>
  <p:notesSz cx="6797675" cy="9926638"/>
  <p:defaultTextStyle>
    <a:defPPr>
      <a:defRPr lang="fi-FI"/>
    </a:defPPr>
    <a:lvl1pPr marL="0" algn="l" defTabSz="679871" rtl="0" eaLnBrk="1" latinLnBrk="0" hangingPunct="1">
      <a:defRPr sz="1340" kern="1200">
        <a:solidFill>
          <a:schemeClr val="tx1"/>
        </a:solidFill>
        <a:latin typeface="+mn-lt"/>
        <a:ea typeface="+mn-ea"/>
        <a:cs typeface="+mn-cs"/>
      </a:defRPr>
    </a:lvl1pPr>
    <a:lvl2pPr marL="339932" algn="l" defTabSz="679871" rtl="0" eaLnBrk="1" latinLnBrk="0" hangingPunct="1">
      <a:defRPr sz="1340" kern="1200">
        <a:solidFill>
          <a:schemeClr val="tx1"/>
        </a:solidFill>
        <a:latin typeface="+mn-lt"/>
        <a:ea typeface="+mn-ea"/>
        <a:cs typeface="+mn-cs"/>
      </a:defRPr>
    </a:lvl2pPr>
    <a:lvl3pPr marL="679871" algn="l" defTabSz="679871" rtl="0" eaLnBrk="1" latinLnBrk="0" hangingPunct="1">
      <a:defRPr sz="1340" kern="1200">
        <a:solidFill>
          <a:schemeClr val="tx1"/>
        </a:solidFill>
        <a:latin typeface="+mn-lt"/>
        <a:ea typeface="+mn-ea"/>
        <a:cs typeface="+mn-cs"/>
      </a:defRPr>
    </a:lvl3pPr>
    <a:lvl4pPr marL="1019807" algn="l" defTabSz="679871" rtl="0" eaLnBrk="1" latinLnBrk="0" hangingPunct="1">
      <a:defRPr sz="1340" kern="1200">
        <a:solidFill>
          <a:schemeClr val="tx1"/>
        </a:solidFill>
        <a:latin typeface="+mn-lt"/>
        <a:ea typeface="+mn-ea"/>
        <a:cs typeface="+mn-cs"/>
      </a:defRPr>
    </a:lvl4pPr>
    <a:lvl5pPr marL="1359744" algn="l" defTabSz="679871" rtl="0" eaLnBrk="1" latinLnBrk="0" hangingPunct="1">
      <a:defRPr sz="1340" kern="1200">
        <a:solidFill>
          <a:schemeClr val="tx1"/>
        </a:solidFill>
        <a:latin typeface="+mn-lt"/>
        <a:ea typeface="+mn-ea"/>
        <a:cs typeface="+mn-cs"/>
      </a:defRPr>
    </a:lvl5pPr>
    <a:lvl6pPr marL="1699681" algn="l" defTabSz="679871" rtl="0" eaLnBrk="1" latinLnBrk="0" hangingPunct="1">
      <a:defRPr sz="1340" kern="1200">
        <a:solidFill>
          <a:schemeClr val="tx1"/>
        </a:solidFill>
        <a:latin typeface="+mn-lt"/>
        <a:ea typeface="+mn-ea"/>
        <a:cs typeface="+mn-cs"/>
      </a:defRPr>
    </a:lvl6pPr>
    <a:lvl7pPr marL="2039614" algn="l" defTabSz="679871" rtl="0" eaLnBrk="1" latinLnBrk="0" hangingPunct="1">
      <a:defRPr sz="1340" kern="1200">
        <a:solidFill>
          <a:schemeClr val="tx1"/>
        </a:solidFill>
        <a:latin typeface="+mn-lt"/>
        <a:ea typeface="+mn-ea"/>
        <a:cs typeface="+mn-cs"/>
      </a:defRPr>
    </a:lvl7pPr>
    <a:lvl8pPr marL="2379548" algn="l" defTabSz="679871" rtl="0" eaLnBrk="1" latinLnBrk="0" hangingPunct="1">
      <a:defRPr sz="1340" kern="1200">
        <a:solidFill>
          <a:schemeClr val="tx1"/>
        </a:solidFill>
        <a:latin typeface="+mn-lt"/>
        <a:ea typeface="+mn-ea"/>
        <a:cs typeface="+mn-cs"/>
      </a:defRPr>
    </a:lvl8pPr>
    <a:lvl9pPr marL="2719486" algn="l" defTabSz="679871" rtl="0" eaLnBrk="1" latinLnBrk="0" hangingPunct="1">
      <a:defRPr sz="134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ukonen Sini" initials="KS" lastIdx="7" clrIdx="0">
    <p:extLst>
      <p:ext uri="{19B8F6BF-5375-455C-9EA6-DF929625EA0E}">
        <p15:presenceInfo xmlns:p15="http://schemas.microsoft.com/office/powerpoint/2012/main" userId="S-1-5-21-1871869801-2214748161-1963216912-12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000000"/>
    <a:srgbClr val="FFFF00"/>
    <a:srgbClr val="85E869"/>
    <a:srgbClr val="FF805C"/>
    <a:srgbClr val="FF00B8"/>
    <a:srgbClr val="8A0FA6"/>
    <a:srgbClr val="141F94"/>
    <a:srgbClr val="0F78B2"/>
    <a:srgbClr val="0AC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A805AF-C8CD-4BC5-8FA9-D38D89E1EC3E}" v="3" dt="2026-10-01T06:26:35.267"/>
  </p1510:revLst>
</p1510:revInfo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Normaali tyyli 2 - Korostu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Normaali tyyli 2 - Korostu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Normaali tyyli 2 - Korost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27" autoAdjust="0"/>
    <p:restoredTop sz="90909" autoAdjust="0"/>
  </p:normalViewPr>
  <p:slideViewPr>
    <p:cSldViewPr showGuides="1">
      <p:cViewPr varScale="1">
        <p:scale>
          <a:sx n="119" d="100"/>
          <a:sy n="119" d="100"/>
        </p:scale>
        <p:origin x="108" y="36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82" d="100"/>
          <a:sy n="82" d="100"/>
        </p:scale>
        <p:origin x="3972" y="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aus Katriina" userId="e28635f8-d800-42ff-a913-92d375f1fb60" providerId="ADAL" clId="{1B4E4C0C-86B3-44B0-AFB3-D1D45699C4E9}"/>
    <pc:docChg chg="undo custSel modSld">
      <pc:chgData name="Emaus Katriina" userId="e28635f8-d800-42ff-a913-92d375f1fb60" providerId="ADAL" clId="{1B4E4C0C-86B3-44B0-AFB3-D1D45699C4E9}" dt="2026-10-01T06:26:44.567" v="10" actId="207"/>
      <pc:docMkLst>
        <pc:docMk/>
      </pc:docMkLst>
      <pc:sldChg chg="modSp mod">
        <pc:chgData name="Emaus Katriina" userId="e28635f8-d800-42ff-a913-92d375f1fb60" providerId="ADAL" clId="{1B4E4C0C-86B3-44B0-AFB3-D1D45699C4E9}" dt="2026-10-01T06:22:29.814" v="0" actId="26606"/>
        <pc:sldMkLst>
          <pc:docMk/>
          <pc:sldMk cId="709768383" sldId="271"/>
        </pc:sldMkLst>
        <pc:graphicFrameChg chg="mod modGraphic">
          <ac:chgData name="Emaus Katriina" userId="e28635f8-d800-42ff-a913-92d375f1fb60" providerId="ADAL" clId="{1B4E4C0C-86B3-44B0-AFB3-D1D45699C4E9}" dt="2026-10-01T06:22:29.814" v="0" actId="26606"/>
          <ac:graphicFrameMkLst>
            <pc:docMk/>
            <pc:sldMk cId="709768383" sldId="271"/>
            <ac:graphicFrameMk id="8" creationId="{A92959E0-B23C-5E31-638F-88DDD791A560}"/>
          </ac:graphicFrameMkLst>
        </pc:graphicFrameChg>
      </pc:sldChg>
      <pc:sldChg chg="modSp mod">
        <pc:chgData name="Emaus Katriina" userId="e28635f8-d800-42ff-a913-92d375f1fb60" providerId="ADAL" clId="{1B4E4C0C-86B3-44B0-AFB3-D1D45699C4E9}" dt="2026-10-01T06:26:44.567" v="10" actId="207"/>
        <pc:sldMkLst>
          <pc:docMk/>
          <pc:sldMk cId="2789584552" sldId="272"/>
        </pc:sldMkLst>
        <pc:graphicFrameChg chg="mod modGraphic">
          <ac:chgData name="Emaus Katriina" userId="e28635f8-d800-42ff-a913-92d375f1fb60" providerId="ADAL" clId="{1B4E4C0C-86B3-44B0-AFB3-D1D45699C4E9}" dt="2026-10-01T06:26:44.567" v="10" actId="207"/>
          <ac:graphicFrameMkLst>
            <pc:docMk/>
            <pc:sldMk cId="2789584552" sldId="272"/>
            <ac:graphicFrameMk id="8" creationId="{E498EE3B-8D03-F3AF-48BA-DC752EE7CF53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z="105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Teknologiateollisuus</a:t>
            </a:r>
            <a:endParaRPr lang="en-US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2C89C3-1639-C64F-B7DC-4038F10D3C80}" type="slidenum">
              <a:rPr sz="105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‹#›</a:t>
            </a:fld>
            <a:endParaRPr lang="en-US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375265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5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i-FI" dirty="0"/>
              <a:t>Teknologiateollisuus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B5A0B3B4-F971-4AD3-B530-DE860EFC07D2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48243881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679871" rtl="0" eaLnBrk="1" latinLnBrk="0" hangingPunct="1">
      <a:defRPr sz="900" kern="1200">
        <a:solidFill>
          <a:schemeClr val="tx1"/>
        </a:solidFill>
        <a:latin typeface="Verdana" panose="020B0604030504040204" pitchFamily="34" charset="0"/>
        <a:ea typeface="Verdana" panose="020B0604030504040204" pitchFamily="34" charset="0"/>
        <a:cs typeface="Verdana" panose="020B0604030504040204" pitchFamily="34" charset="0"/>
      </a:defRPr>
    </a:lvl1pPr>
    <a:lvl2pPr marL="339932" algn="l" defTabSz="679871" rtl="0" eaLnBrk="1" latinLnBrk="0" hangingPunct="1">
      <a:defRPr sz="900" kern="1200">
        <a:solidFill>
          <a:schemeClr val="tx1"/>
        </a:solidFill>
        <a:latin typeface="Verdana" panose="020B0604030504040204" pitchFamily="34" charset="0"/>
        <a:ea typeface="Verdana" panose="020B0604030504040204" pitchFamily="34" charset="0"/>
        <a:cs typeface="Verdana" panose="020B0604030504040204" pitchFamily="34" charset="0"/>
      </a:defRPr>
    </a:lvl2pPr>
    <a:lvl3pPr marL="679871" algn="l" defTabSz="679871" rtl="0" eaLnBrk="1" latinLnBrk="0" hangingPunct="1">
      <a:defRPr sz="900" kern="1200">
        <a:solidFill>
          <a:schemeClr val="tx1"/>
        </a:solidFill>
        <a:latin typeface="Verdana" panose="020B0604030504040204" pitchFamily="34" charset="0"/>
        <a:ea typeface="Verdana" panose="020B0604030504040204" pitchFamily="34" charset="0"/>
        <a:cs typeface="Verdana" panose="020B0604030504040204" pitchFamily="34" charset="0"/>
      </a:defRPr>
    </a:lvl3pPr>
    <a:lvl4pPr marL="1019807" algn="l" defTabSz="679871" rtl="0" eaLnBrk="1" latinLnBrk="0" hangingPunct="1">
      <a:defRPr sz="900" kern="1200">
        <a:solidFill>
          <a:schemeClr val="tx1"/>
        </a:solidFill>
        <a:latin typeface="Verdana" panose="020B0604030504040204" pitchFamily="34" charset="0"/>
        <a:ea typeface="Verdana" panose="020B0604030504040204" pitchFamily="34" charset="0"/>
        <a:cs typeface="Verdana" panose="020B0604030504040204" pitchFamily="34" charset="0"/>
      </a:defRPr>
    </a:lvl4pPr>
    <a:lvl5pPr marL="1359744" algn="l" defTabSz="679871" rtl="0" eaLnBrk="1" latinLnBrk="0" hangingPunct="1">
      <a:defRPr sz="900" kern="1200">
        <a:solidFill>
          <a:schemeClr val="tx1"/>
        </a:solidFill>
        <a:latin typeface="Verdana" panose="020B0604030504040204" pitchFamily="34" charset="0"/>
        <a:ea typeface="Verdana" panose="020B0604030504040204" pitchFamily="34" charset="0"/>
        <a:cs typeface="Verdana" panose="020B0604030504040204" pitchFamily="34" charset="0"/>
      </a:defRPr>
    </a:lvl5pPr>
    <a:lvl6pPr marL="1699681" algn="l" defTabSz="679871" rtl="0" eaLnBrk="1" latinLnBrk="0" hangingPunct="1">
      <a:defRPr sz="893" kern="1200">
        <a:solidFill>
          <a:schemeClr val="tx1"/>
        </a:solidFill>
        <a:latin typeface="+mn-lt"/>
        <a:ea typeface="+mn-ea"/>
        <a:cs typeface="+mn-cs"/>
      </a:defRPr>
    </a:lvl6pPr>
    <a:lvl7pPr marL="2039614" algn="l" defTabSz="679871" rtl="0" eaLnBrk="1" latinLnBrk="0" hangingPunct="1">
      <a:defRPr sz="893" kern="1200">
        <a:solidFill>
          <a:schemeClr val="tx1"/>
        </a:solidFill>
        <a:latin typeface="+mn-lt"/>
        <a:ea typeface="+mn-ea"/>
        <a:cs typeface="+mn-cs"/>
      </a:defRPr>
    </a:lvl7pPr>
    <a:lvl8pPr marL="2379548" algn="l" defTabSz="679871" rtl="0" eaLnBrk="1" latinLnBrk="0" hangingPunct="1">
      <a:defRPr sz="893" kern="1200">
        <a:solidFill>
          <a:schemeClr val="tx1"/>
        </a:solidFill>
        <a:latin typeface="+mn-lt"/>
        <a:ea typeface="+mn-ea"/>
        <a:cs typeface="+mn-cs"/>
      </a:defRPr>
    </a:lvl8pPr>
    <a:lvl9pPr marL="2719486" algn="l" defTabSz="679871" rtl="0" eaLnBrk="1" latinLnBrk="0" hangingPunct="1">
      <a:defRPr sz="89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di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Kuva 2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72269" y="1966957"/>
            <a:ext cx="4730093" cy="117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411044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35004" y="370433"/>
            <a:ext cx="437200" cy="437174"/>
          </a:xfrm>
          <a:prstGeom prst="rect">
            <a:avLst/>
          </a:prstGeom>
        </p:spPr>
      </p:pic>
      <p:sp>
        <p:nvSpPr>
          <p:cNvPr id="9" name="Tekstin paikkamerkki 28"/>
          <p:cNvSpPr>
            <a:spLocks noGrp="1"/>
          </p:cNvSpPr>
          <p:nvPr>
            <p:ph type="body" sz="quarter" idx="15" hasCustomPrompt="1"/>
          </p:nvPr>
        </p:nvSpPr>
        <p:spPr>
          <a:xfrm>
            <a:off x="1072800" y="1881898"/>
            <a:ext cx="6977283" cy="1165268"/>
          </a:xfrm>
          <a:prstGeom prst="rect">
            <a:avLst/>
          </a:prstGeom>
        </p:spPr>
        <p:txBody>
          <a:bodyPr>
            <a:normAutofit/>
          </a:bodyPr>
          <a:lstStyle>
            <a:lvl1pPr marL="108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600" b="1" baseline="0">
                <a:solidFill>
                  <a:schemeClr val="bg1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 dirty="0"/>
              <a:t>Muokkaa pääotsikkoa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0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8005977" y="4729407"/>
            <a:ext cx="863990" cy="165406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/>
                </a:solidFill>
              </a:defRPr>
            </a:lvl1pPr>
          </a:lstStyle>
          <a:p>
            <a:fld id="{6FCB6B90-8271-4E8F-82C1-E646FBB48A2E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2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53C366-6A2C-43B9-A437-B827E0484441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14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Teknologiateollisuus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40390374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- turkoosi">
    <p:bg>
      <p:bgPr>
        <a:solidFill>
          <a:srgbClr val="0ACF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35004" y="370433"/>
            <a:ext cx="437200" cy="437174"/>
          </a:xfrm>
          <a:prstGeom prst="rect">
            <a:avLst/>
          </a:prstGeom>
        </p:spPr>
      </p:pic>
      <p:sp>
        <p:nvSpPr>
          <p:cNvPr id="9" name="Tekstin paikkamerkki 28"/>
          <p:cNvSpPr>
            <a:spLocks noGrp="1"/>
          </p:cNvSpPr>
          <p:nvPr>
            <p:ph type="body" sz="quarter" idx="15" hasCustomPrompt="1"/>
          </p:nvPr>
        </p:nvSpPr>
        <p:spPr>
          <a:xfrm>
            <a:off x="1072800" y="1924882"/>
            <a:ext cx="6977283" cy="1165268"/>
          </a:xfrm>
          <a:prstGeom prst="rect">
            <a:avLst/>
          </a:prstGeom>
        </p:spPr>
        <p:txBody>
          <a:bodyPr/>
          <a:lstStyle>
            <a:lvl1pPr marL="10800" indent="0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200" b="1" baseline="0">
                <a:solidFill>
                  <a:schemeClr val="bg1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 dirty="0"/>
              <a:t>Muokkaa väliotsikkoa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0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8005977" y="4729407"/>
            <a:ext cx="863990" cy="165406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/>
                </a:solidFill>
              </a:defRPr>
            </a:lvl1pPr>
          </a:lstStyle>
          <a:p>
            <a:fld id="{6FCB6B90-8271-4E8F-82C1-E646FBB48A2E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2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BD49F65-936D-47C1-B476-B10D0AC9DEC4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14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Teknologiateollisuus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56958868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tekstille ja kuvalle - turkoosi">
    <p:bg>
      <p:bgPr>
        <a:solidFill>
          <a:srgbClr val="0ACF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Kuvan paikkamerkki 6"/>
          <p:cNvSpPr>
            <a:spLocks noGrp="1"/>
          </p:cNvSpPr>
          <p:nvPr>
            <p:ph type="pic" sz="quarter" idx="18"/>
          </p:nvPr>
        </p:nvSpPr>
        <p:spPr>
          <a:xfrm>
            <a:off x="5090400" y="0"/>
            <a:ext cx="4053605" cy="51435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sp>
        <p:nvSpPr>
          <p:cNvPr id="9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E114E9B-AF34-462B-9107-FB4A4FE20955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10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Teknologiateollisuus</a:t>
            </a:r>
            <a:endParaRPr lang="fi-FI" dirty="0"/>
          </a:p>
        </p:txBody>
      </p:sp>
      <p:sp>
        <p:nvSpPr>
          <p:cNvPr id="7" name="Tekstin paikkamerkki 2"/>
          <p:cNvSpPr>
            <a:spLocks noGrp="1"/>
          </p:cNvSpPr>
          <p:nvPr>
            <p:ph idx="21"/>
          </p:nvPr>
        </p:nvSpPr>
        <p:spPr>
          <a:xfrm>
            <a:off x="1072800" y="1583052"/>
            <a:ext cx="3844800" cy="2849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4000" marR="0" indent="-212400" algn="l" defTabSz="806052" rtl="0" eaLnBrk="1" fontAlgn="auto" latinLnBrk="0" hangingPunct="1">
              <a:lnSpc>
                <a:spcPts val="2000"/>
              </a:lnSpc>
              <a:spcBef>
                <a:spcPts val="400"/>
              </a:spcBef>
              <a:spcAft>
                <a:spcPts val="30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1pPr>
            <a:lvl2pPr indent="-158400">
              <a:buSzPct val="125000"/>
              <a:defRPr sz="1300" baseline="0">
                <a:solidFill>
                  <a:schemeClr val="bg1"/>
                </a:solidFill>
              </a:defRPr>
            </a:lvl2pPr>
            <a:lvl3pPr indent="-158400">
              <a:buSzPct val="125000"/>
              <a:defRPr sz="1100">
                <a:solidFill>
                  <a:schemeClr val="bg1"/>
                </a:solidFill>
              </a:defRPr>
            </a:lvl3pPr>
            <a:lvl4pPr indent="-158400">
              <a:buSzPct val="125000"/>
              <a:defRPr sz="1000"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kstin paikkamerkki 28"/>
          <p:cNvSpPr>
            <a:spLocks noGrp="1"/>
          </p:cNvSpPr>
          <p:nvPr>
            <p:ph type="body" sz="quarter" idx="22" hasCustomPrompt="1"/>
          </p:nvPr>
        </p:nvSpPr>
        <p:spPr>
          <a:xfrm>
            <a:off x="1072800" y="1102950"/>
            <a:ext cx="3844800" cy="480102"/>
          </a:xfrm>
          <a:prstGeom prst="rect">
            <a:avLst/>
          </a:prstGeom>
        </p:spPr>
        <p:txBody>
          <a:bodyPr/>
          <a:lstStyle>
            <a:lvl1pPr marL="14400" indent="0">
              <a:lnSpc>
                <a:spcPts val="2700"/>
              </a:lnSpc>
              <a:spcAft>
                <a:spcPts val="0"/>
              </a:spcAft>
              <a:buFontTx/>
              <a:buNone/>
              <a:defRPr sz="2200" b="1" baseline="0">
                <a:solidFill>
                  <a:schemeClr val="bg1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 dirty="0"/>
              <a:t>Muokkaa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5528484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- petroli">
    <p:bg>
      <p:bgPr>
        <a:solidFill>
          <a:srgbClr val="0F78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35004" y="370433"/>
            <a:ext cx="437200" cy="437174"/>
          </a:xfrm>
          <a:prstGeom prst="rect">
            <a:avLst/>
          </a:prstGeom>
        </p:spPr>
      </p:pic>
      <p:sp>
        <p:nvSpPr>
          <p:cNvPr id="10" name="Tekstin paikkamerkki 28"/>
          <p:cNvSpPr>
            <a:spLocks noGrp="1"/>
          </p:cNvSpPr>
          <p:nvPr>
            <p:ph type="body" sz="quarter" idx="15" hasCustomPrompt="1"/>
          </p:nvPr>
        </p:nvSpPr>
        <p:spPr>
          <a:xfrm>
            <a:off x="1072800" y="1924882"/>
            <a:ext cx="6977283" cy="1165268"/>
          </a:xfrm>
          <a:prstGeom prst="rect">
            <a:avLst/>
          </a:prstGeom>
        </p:spPr>
        <p:txBody>
          <a:bodyPr/>
          <a:lstStyle>
            <a:lvl1pPr marL="10800" indent="0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200" b="1" baseline="0">
                <a:solidFill>
                  <a:schemeClr val="bg1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 dirty="0"/>
              <a:t>Muokkaa väliotsikkoa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2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8005977" y="4729407"/>
            <a:ext cx="863990" cy="165406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/>
                </a:solidFill>
              </a:defRPr>
            </a:lvl1pPr>
          </a:lstStyle>
          <a:p>
            <a:fld id="{6FCB6B90-8271-4E8F-82C1-E646FBB48A2E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4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7D0C29F-D373-4791-88C9-86C29F06AD83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15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Teknologiateollisuus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47701072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tekstille ja kuvalle - petroli">
    <p:bg>
      <p:bgPr>
        <a:solidFill>
          <a:srgbClr val="0F78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Kuvan paikkamerkki 6"/>
          <p:cNvSpPr>
            <a:spLocks noGrp="1"/>
          </p:cNvSpPr>
          <p:nvPr>
            <p:ph type="pic" sz="quarter" idx="18"/>
          </p:nvPr>
        </p:nvSpPr>
        <p:spPr>
          <a:xfrm>
            <a:off x="5090400" y="0"/>
            <a:ext cx="4053605" cy="51435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sp>
        <p:nvSpPr>
          <p:cNvPr id="9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C870B0A-5FAA-48CC-9422-68AAC5A5CADB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10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Teknologiateollisuus</a:t>
            </a:r>
            <a:endParaRPr lang="fi-FI" dirty="0"/>
          </a:p>
        </p:txBody>
      </p:sp>
      <p:sp>
        <p:nvSpPr>
          <p:cNvPr id="11" name="Tekstin paikkamerkki 2"/>
          <p:cNvSpPr>
            <a:spLocks noGrp="1"/>
          </p:cNvSpPr>
          <p:nvPr>
            <p:ph idx="21"/>
          </p:nvPr>
        </p:nvSpPr>
        <p:spPr>
          <a:xfrm>
            <a:off x="1072800" y="1584884"/>
            <a:ext cx="3844800" cy="2849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4000" marR="0" indent="-212400" algn="l" defTabSz="806052" rtl="0" eaLnBrk="1" fontAlgn="auto" latinLnBrk="0" hangingPunct="1">
              <a:lnSpc>
                <a:spcPts val="2000"/>
              </a:lnSpc>
              <a:spcBef>
                <a:spcPts val="400"/>
              </a:spcBef>
              <a:spcAft>
                <a:spcPts val="30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1pPr>
            <a:lvl2pPr indent="-158400">
              <a:buSzPct val="125000"/>
              <a:defRPr sz="1300" baseline="0">
                <a:solidFill>
                  <a:schemeClr val="bg1"/>
                </a:solidFill>
              </a:defRPr>
            </a:lvl2pPr>
            <a:lvl3pPr indent="-158400">
              <a:buSzPct val="125000"/>
              <a:defRPr sz="1100">
                <a:solidFill>
                  <a:schemeClr val="bg1"/>
                </a:solidFill>
              </a:defRPr>
            </a:lvl3pPr>
            <a:lvl4pPr indent="-158400">
              <a:buSzPct val="125000"/>
              <a:defRPr sz="1000"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kstin paikkamerkki 28"/>
          <p:cNvSpPr>
            <a:spLocks noGrp="1"/>
          </p:cNvSpPr>
          <p:nvPr>
            <p:ph type="body" sz="quarter" idx="22" hasCustomPrompt="1"/>
          </p:nvPr>
        </p:nvSpPr>
        <p:spPr>
          <a:xfrm>
            <a:off x="1072800" y="1102950"/>
            <a:ext cx="3844800" cy="481934"/>
          </a:xfrm>
          <a:prstGeom prst="rect">
            <a:avLst/>
          </a:prstGeom>
        </p:spPr>
        <p:txBody>
          <a:bodyPr/>
          <a:lstStyle>
            <a:lvl1pPr marL="14400" indent="0">
              <a:lnSpc>
                <a:spcPts val="2700"/>
              </a:lnSpc>
              <a:spcAft>
                <a:spcPts val="0"/>
              </a:spcAft>
              <a:buFontTx/>
              <a:buNone/>
              <a:defRPr sz="2200" b="1" baseline="0">
                <a:solidFill>
                  <a:schemeClr val="bg1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 dirty="0"/>
              <a:t>Muokkaa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47428192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- sininen">
    <p:bg>
      <p:bgPr>
        <a:solidFill>
          <a:srgbClr val="141F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35004" y="370433"/>
            <a:ext cx="437200" cy="437174"/>
          </a:xfrm>
          <a:prstGeom prst="rect">
            <a:avLst/>
          </a:prstGeom>
        </p:spPr>
      </p:pic>
      <p:sp>
        <p:nvSpPr>
          <p:cNvPr id="10" name="Tekstin paikkamerkki 28"/>
          <p:cNvSpPr>
            <a:spLocks noGrp="1"/>
          </p:cNvSpPr>
          <p:nvPr>
            <p:ph type="body" sz="quarter" idx="15" hasCustomPrompt="1"/>
          </p:nvPr>
        </p:nvSpPr>
        <p:spPr>
          <a:xfrm>
            <a:off x="1072800" y="1924882"/>
            <a:ext cx="6977283" cy="1165268"/>
          </a:xfrm>
          <a:prstGeom prst="rect">
            <a:avLst/>
          </a:prstGeom>
        </p:spPr>
        <p:txBody>
          <a:bodyPr/>
          <a:lstStyle>
            <a:lvl1pPr marL="10800" indent="0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200" b="1" baseline="0">
                <a:solidFill>
                  <a:schemeClr val="bg1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 dirty="0"/>
              <a:t>Muokkaa väliotsikkoa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2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8005977" y="4729407"/>
            <a:ext cx="863990" cy="165406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/>
                </a:solidFill>
              </a:defRPr>
            </a:lvl1pPr>
          </a:lstStyle>
          <a:p>
            <a:fld id="{6FCB6B90-8271-4E8F-82C1-E646FBB48A2E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4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3A50D0A-99B9-48FE-8B08-047EE10ADBDA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15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Teknologiateollisuus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62311651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tekstille ja kuvalle - sininen">
    <p:bg>
      <p:bgPr>
        <a:solidFill>
          <a:srgbClr val="141F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Kuvan paikkamerkki 6"/>
          <p:cNvSpPr>
            <a:spLocks noGrp="1"/>
          </p:cNvSpPr>
          <p:nvPr>
            <p:ph type="pic" sz="quarter" idx="18"/>
          </p:nvPr>
        </p:nvSpPr>
        <p:spPr>
          <a:xfrm>
            <a:off x="5090400" y="0"/>
            <a:ext cx="4053605" cy="51435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sp>
        <p:nvSpPr>
          <p:cNvPr id="9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EF2A4B-BD6C-442B-B37A-933F3A2F5101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10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Teknologiateollisuus</a:t>
            </a:r>
            <a:endParaRPr lang="fi-FI" dirty="0"/>
          </a:p>
        </p:txBody>
      </p:sp>
      <p:sp>
        <p:nvSpPr>
          <p:cNvPr id="7" name="Tekstin paikkamerkki 2"/>
          <p:cNvSpPr>
            <a:spLocks noGrp="1"/>
          </p:cNvSpPr>
          <p:nvPr>
            <p:ph idx="21"/>
          </p:nvPr>
        </p:nvSpPr>
        <p:spPr>
          <a:xfrm>
            <a:off x="1072800" y="1585226"/>
            <a:ext cx="3844800" cy="2849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4000" marR="0" indent="-212400" algn="l" defTabSz="806052" rtl="0" eaLnBrk="1" fontAlgn="auto" latinLnBrk="0" hangingPunct="1">
              <a:lnSpc>
                <a:spcPts val="2000"/>
              </a:lnSpc>
              <a:spcBef>
                <a:spcPts val="400"/>
              </a:spcBef>
              <a:spcAft>
                <a:spcPts val="30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1pPr>
            <a:lvl2pPr indent="-158400">
              <a:buSzPct val="125000"/>
              <a:defRPr sz="1300" baseline="0">
                <a:solidFill>
                  <a:schemeClr val="bg1"/>
                </a:solidFill>
              </a:defRPr>
            </a:lvl2pPr>
            <a:lvl3pPr indent="-158400">
              <a:buSzPct val="125000"/>
              <a:defRPr sz="1100">
                <a:solidFill>
                  <a:schemeClr val="bg1"/>
                </a:solidFill>
              </a:defRPr>
            </a:lvl3pPr>
            <a:lvl4pPr indent="-158400">
              <a:buSzPct val="125000"/>
              <a:defRPr sz="1000"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kstin paikkamerkki 28"/>
          <p:cNvSpPr>
            <a:spLocks noGrp="1"/>
          </p:cNvSpPr>
          <p:nvPr>
            <p:ph type="body" sz="quarter" idx="22" hasCustomPrompt="1"/>
          </p:nvPr>
        </p:nvSpPr>
        <p:spPr>
          <a:xfrm>
            <a:off x="1072800" y="1102950"/>
            <a:ext cx="3844800" cy="482276"/>
          </a:xfrm>
          <a:prstGeom prst="rect">
            <a:avLst/>
          </a:prstGeom>
        </p:spPr>
        <p:txBody>
          <a:bodyPr/>
          <a:lstStyle>
            <a:lvl1pPr marL="14400" indent="0">
              <a:lnSpc>
                <a:spcPts val="2700"/>
              </a:lnSpc>
              <a:spcAft>
                <a:spcPts val="0"/>
              </a:spcAft>
              <a:buFontTx/>
              <a:buNone/>
              <a:defRPr sz="2200" b="1" baseline="0">
                <a:solidFill>
                  <a:schemeClr val="bg1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 dirty="0"/>
              <a:t>Muokkaa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81393815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- violetti">
    <p:bg>
      <p:bgPr>
        <a:solidFill>
          <a:srgbClr val="8A0F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35004" y="370433"/>
            <a:ext cx="437200" cy="437174"/>
          </a:xfrm>
          <a:prstGeom prst="rect">
            <a:avLst/>
          </a:prstGeom>
        </p:spPr>
      </p:pic>
      <p:sp>
        <p:nvSpPr>
          <p:cNvPr id="10" name="Tekstin paikkamerkki 28"/>
          <p:cNvSpPr>
            <a:spLocks noGrp="1"/>
          </p:cNvSpPr>
          <p:nvPr>
            <p:ph type="body" sz="quarter" idx="15" hasCustomPrompt="1"/>
          </p:nvPr>
        </p:nvSpPr>
        <p:spPr>
          <a:xfrm>
            <a:off x="1072800" y="1924882"/>
            <a:ext cx="6977283" cy="1165268"/>
          </a:xfrm>
          <a:prstGeom prst="rect">
            <a:avLst/>
          </a:prstGeom>
        </p:spPr>
        <p:txBody>
          <a:bodyPr/>
          <a:lstStyle>
            <a:lvl1pPr marL="10800" indent="0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200" b="1" baseline="0">
                <a:solidFill>
                  <a:schemeClr val="bg1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 dirty="0"/>
              <a:t>Muokkaa väliotsikkoa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2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8005977" y="4729407"/>
            <a:ext cx="863990" cy="165406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/>
                </a:solidFill>
              </a:defRPr>
            </a:lvl1pPr>
          </a:lstStyle>
          <a:p>
            <a:fld id="{6FCB6B90-8271-4E8F-82C1-E646FBB48A2E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4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AA3CBEF-2865-4434-A020-1FAA7DCEF42D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15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Teknologiateollisuus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0501944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tekstille ja kuvalle - violetti">
    <p:bg>
      <p:bgPr>
        <a:solidFill>
          <a:srgbClr val="8A0F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Kuvan paikkamerkki 6"/>
          <p:cNvSpPr>
            <a:spLocks noGrp="1"/>
          </p:cNvSpPr>
          <p:nvPr>
            <p:ph type="pic" sz="quarter" idx="18"/>
          </p:nvPr>
        </p:nvSpPr>
        <p:spPr>
          <a:xfrm>
            <a:off x="5090400" y="0"/>
            <a:ext cx="4053605" cy="51435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sp>
        <p:nvSpPr>
          <p:cNvPr id="9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4B4512B-9268-4DA6-A4DE-9BAC66E0AE0F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10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Teknologiateollisuus</a:t>
            </a:r>
            <a:endParaRPr lang="fi-FI" dirty="0"/>
          </a:p>
        </p:txBody>
      </p:sp>
      <p:sp>
        <p:nvSpPr>
          <p:cNvPr id="7" name="Tekstin paikkamerkki 2"/>
          <p:cNvSpPr>
            <a:spLocks noGrp="1"/>
          </p:cNvSpPr>
          <p:nvPr>
            <p:ph idx="21"/>
          </p:nvPr>
        </p:nvSpPr>
        <p:spPr>
          <a:xfrm>
            <a:off x="1072800" y="1585226"/>
            <a:ext cx="3844800" cy="2849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4000" marR="0" indent="-212400" algn="l" defTabSz="806052" rtl="0" eaLnBrk="1" fontAlgn="auto" latinLnBrk="0" hangingPunct="1">
              <a:lnSpc>
                <a:spcPts val="2000"/>
              </a:lnSpc>
              <a:spcBef>
                <a:spcPts val="400"/>
              </a:spcBef>
              <a:spcAft>
                <a:spcPts val="30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1pPr>
            <a:lvl2pPr indent="-158400">
              <a:buSzPct val="125000"/>
              <a:defRPr sz="1300" baseline="0">
                <a:solidFill>
                  <a:schemeClr val="bg1"/>
                </a:solidFill>
              </a:defRPr>
            </a:lvl2pPr>
            <a:lvl3pPr indent="-158400">
              <a:buSzPct val="125000"/>
              <a:defRPr sz="1100">
                <a:solidFill>
                  <a:schemeClr val="bg1"/>
                </a:solidFill>
              </a:defRPr>
            </a:lvl3pPr>
            <a:lvl4pPr indent="-158400">
              <a:buSzPct val="125000"/>
              <a:defRPr sz="1000"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kstin paikkamerkki 28"/>
          <p:cNvSpPr>
            <a:spLocks noGrp="1"/>
          </p:cNvSpPr>
          <p:nvPr>
            <p:ph type="body" sz="quarter" idx="22" hasCustomPrompt="1"/>
          </p:nvPr>
        </p:nvSpPr>
        <p:spPr>
          <a:xfrm>
            <a:off x="1072800" y="1102950"/>
            <a:ext cx="3844800" cy="482276"/>
          </a:xfrm>
          <a:prstGeom prst="rect">
            <a:avLst/>
          </a:prstGeom>
        </p:spPr>
        <p:txBody>
          <a:bodyPr/>
          <a:lstStyle>
            <a:lvl1pPr marL="14400" indent="0">
              <a:lnSpc>
                <a:spcPts val="2700"/>
              </a:lnSpc>
              <a:spcAft>
                <a:spcPts val="0"/>
              </a:spcAft>
              <a:buFontTx/>
              <a:buNone/>
              <a:defRPr sz="2200" b="1" baseline="0">
                <a:solidFill>
                  <a:schemeClr val="bg1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 dirty="0"/>
              <a:t>Muokkaa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62622885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- pinkki">
    <p:bg>
      <p:bgPr>
        <a:solidFill>
          <a:srgbClr val="FF00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35004" y="370433"/>
            <a:ext cx="437200" cy="437174"/>
          </a:xfrm>
          <a:prstGeom prst="rect">
            <a:avLst/>
          </a:prstGeom>
        </p:spPr>
      </p:pic>
      <p:sp>
        <p:nvSpPr>
          <p:cNvPr id="14" name="Tekstin paikkamerkki 28"/>
          <p:cNvSpPr>
            <a:spLocks noGrp="1"/>
          </p:cNvSpPr>
          <p:nvPr>
            <p:ph type="body" sz="quarter" idx="15" hasCustomPrompt="1"/>
          </p:nvPr>
        </p:nvSpPr>
        <p:spPr>
          <a:xfrm>
            <a:off x="1072800" y="1924882"/>
            <a:ext cx="6977283" cy="1165268"/>
          </a:xfrm>
          <a:prstGeom prst="rect">
            <a:avLst/>
          </a:prstGeom>
        </p:spPr>
        <p:txBody>
          <a:bodyPr/>
          <a:lstStyle>
            <a:lvl1pPr marL="10800" indent="0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200" b="1" baseline="0">
                <a:solidFill>
                  <a:schemeClr val="bg1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 dirty="0"/>
              <a:t>Muokkaa väliotsikkoa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5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8005977" y="4729407"/>
            <a:ext cx="863990" cy="165406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/>
                </a:solidFill>
              </a:defRPr>
            </a:lvl1pPr>
          </a:lstStyle>
          <a:p>
            <a:fld id="{6FCB6B90-8271-4E8F-82C1-E646FBB48A2E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7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AF34066-C849-43D6-AD11-EC5B4E0FCE81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18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Teknologiateollisuus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80886621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tekstille ja kuvalle - pinkki">
    <p:bg>
      <p:bgPr>
        <a:solidFill>
          <a:srgbClr val="FF00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Kuvan paikkamerkki 6"/>
          <p:cNvSpPr>
            <a:spLocks noGrp="1"/>
          </p:cNvSpPr>
          <p:nvPr>
            <p:ph type="pic" sz="quarter" idx="18"/>
          </p:nvPr>
        </p:nvSpPr>
        <p:spPr>
          <a:xfrm>
            <a:off x="5090400" y="0"/>
            <a:ext cx="4053605" cy="51435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sp>
        <p:nvSpPr>
          <p:cNvPr id="9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DAFD31-6E2D-43E4-B45F-A91916303127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10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Teknologiateollisuus</a:t>
            </a:r>
            <a:endParaRPr lang="fi-FI" dirty="0"/>
          </a:p>
        </p:txBody>
      </p:sp>
      <p:sp>
        <p:nvSpPr>
          <p:cNvPr id="7" name="Tekstin paikkamerkki 2"/>
          <p:cNvSpPr>
            <a:spLocks noGrp="1"/>
          </p:cNvSpPr>
          <p:nvPr>
            <p:ph idx="21"/>
          </p:nvPr>
        </p:nvSpPr>
        <p:spPr>
          <a:xfrm>
            <a:off x="1072800" y="1585226"/>
            <a:ext cx="3844800" cy="2849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4000" marR="0" indent="-212400" algn="l" defTabSz="806052" rtl="0" eaLnBrk="1" fontAlgn="auto" latinLnBrk="0" hangingPunct="1">
              <a:lnSpc>
                <a:spcPts val="2000"/>
              </a:lnSpc>
              <a:spcBef>
                <a:spcPts val="400"/>
              </a:spcBef>
              <a:spcAft>
                <a:spcPts val="30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1pPr>
            <a:lvl2pPr indent="-158400">
              <a:buSzPct val="125000"/>
              <a:defRPr sz="1300" baseline="0">
                <a:solidFill>
                  <a:schemeClr val="bg1"/>
                </a:solidFill>
              </a:defRPr>
            </a:lvl2pPr>
            <a:lvl3pPr indent="-158400">
              <a:buSzPct val="125000"/>
              <a:defRPr sz="1100">
                <a:solidFill>
                  <a:schemeClr val="bg1"/>
                </a:solidFill>
              </a:defRPr>
            </a:lvl3pPr>
            <a:lvl4pPr indent="-158400">
              <a:buSzPct val="125000"/>
              <a:defRPr sz="1000"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kstin paikkamerkki 28"/>
          <p:cNvSpPr>
            <a:spLocks noGrp="1"/>
          </p:cNvSpPr>
          <p:nvPr>
            <p:ph type="body" sz="quarter" idx="22" hasCustomPrompt="1"/>
          </p:nvPr>
        </p:nvSpPr>
        <p:spPr>
          <a:xfrm>
            <a:off x="1072800" y="1102950"/>
            <a:ext cx="3844800" cy="482276"/>
          </a:xfrm>
          <a:prstGeom prst="rect">
            <a:avLst/>
          </a:prstGeom>
        </p:spPr>
        <p:txBody>
          <a:bodyPr/>
          <a:lstStyle>
            <a:lvl1pPr marL="14400" indent="0">
              <a:lnSpc>
                <a:spcPts val="2700"/>
              </a:lnSpc>
              <a:spcAft>
                <a:spcPts val="0"/>
              </a:spcAft>
              <a:buFontTx/>
              <a:buNone/>
              <a:defRPr sz="2200" b="1" baseline="0">
                <a:solidFill>
                  <a:schemeClr val="bg1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 dirty="0"/>
              <a:t>Muokkaa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50421713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- mandariini">
    <p:bg>
      <p:bgPr>
        <a:solidFill>
          <a:srgbClr val="FF8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35004" y="370433"/>
            <a:ext cx="437200" cy="437174"/>
          </a:xfrm>
          <a:prstGeom prst="rect">
            <a:avLst/>
          </a:prstGeom>
        </p:spPr>
      </p:pic>
      <p:sp>
        <p:nvSpPr>
          <p:cNvPr id="10" name="Tekstin paikkamerkki 28"/>
          <p:cNvSpPr>
            <a:spLocks noGrp="1"/>
          </p:cNvSpPr>
          <p:nvPr>
            <p:ph type="body" sz="quarter" idx="15" hasCustomPrompt="1"/>
          </p:nvPr>
        </p:nvSpPr>
        <p:spPr>
          <a:xfrm>
            <a:off x="1072800" y="1924882"/>
            <a:ext cx="6977283" cy="1165268"/>
          </a:xfrm>
          <a:prstGeom prst="rect">
            <a:avLst/>
          </a:prstGeom>
        </p:spPr>
        <p:txBody>
          <a:bodyPr/>
          <a:lstStyle>
            <a:lvl1pPr marL="10800" indent="0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200" b="1" baseline="0">
                <a:solidFill>
                  <a:schemeClr val="bg1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 dirty="0"/>
              <a:t>Muokkaa väliotsikkoa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2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8005977" y="4729407"/>
            <a:ext cx="863990" cy="165406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/>
                </a:solidFill>
              </a:defRPr>
            </a:lvl1pPr>
          </a:lstStyle>
          <a:p>
            <a:fld id="{6FCB6B90-8271-4E8F-82C1-E646FBB48A2E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4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5A29F8-3631-43D8-937B-CB2D984A1FF3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15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Teknologiateollisuus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41818466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tekstille ja kuvalle - mandariini">
    <p:bg>
      <p:bgPr>
        <a:solidFill>
          <a:srgbClr val="FF8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Kuvan paikkamerkki 6"/>
          <p:cNvSpPr>
            <a:spLocks noGrp="1"/>
          </p:cNvSpPr>
          <p:nvPr>
            <p:ph type="pic" sz="quarter" idx="18"/>
          </p:nvPr>
        </p:nvSpPr>
        <p:spPr>
          <a:xfrm>
            <a:off x="5090400" y="0"/>
            <a:ext cx="4053605" cy="51435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sp>
        <p:nvSpPr>
          <p:cNvPr id="9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A1FFB15-5351-4C69-B4D2-8C0154A2BCAF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10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Teknologiateollisuus</a:t>
            </a:r>
            <a:endParaRPr lang="fi-FI" dirty="0"/>
          </a:p>
        </p:txBody>
      </p:sp>
      <p:sp>
        <p:nvSpPr>
          <p:cNvPr id="7" name="Tekstin paikkamerkki 2"/>
          <p:cNvSpPr>
            <a:spLocks noGrp="1"/>
          </p:cNvSpPr>
          <p:nvPr>
            <p:ph idx="21"/>
          </p:nvPr>
        </p:nvSpPr>
        <p:spPr>
          <a:xfrm>
            <a:off x="1072800" y="1585226"/>
            <a:ext cx="3844800" cy="2849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4000" marR="0" indent="-212400" algn="l" defTabSz="806052" rtl="0" eaLnBrk="1" fontAlgn="auto" latinLnBrk="0" hangingPunct="1">
              <a:lnSpc>
                <a:spcPts val="2000"/>
              </a:lnSpc>
              <a:spcBef>
                <a:spcPts val="400"/>
              </a:spcBef>
              <a:spcAft>
                <a:spcPts val="30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1pPr>
            <a:lvl2pPr indent="-158400">
              <a:buSzPct val="125000"/>
              <a:defRPr sz="1300" baseline="0">
                <a:solidFill>
                  <a:schemeClr val="bg1"/>
                </a:solidFill>
              </a:defRPr>
            </a:lvl2pPr>
            <a:lvl3pPr indent="-158400">
              <a:buSzPct val="125000"/>
              <a:defRPr sz="1100">
                <a:solidFill>
                  <a:schemeClr val="bg1"/>
                </a:solidFill>
              </a:defRPr>
            </a:lvl3pPr>
            <a:lvl4pPr indent="-158400">
              <a:buSzPct val="125000"/>
              <a:defRPr sz="1000"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kstin paikkamerkki 28"/>
          <p:cNvSpPr>
            <a:spLocks noGrp="1"/>
          </p:cNvSpPr>
          <p:nvPr>
            <p:ph type="body" sz="quarter" idx="22" hasCustomPrompt="1"/>
          </p:nvPr>
        </p:nvSpPr>
        <p:spPr>
          <a:xfrm>
            <a:off x="1072800" y="1102950"/>
            <a:ext cx="3844800" cy="482276"/>
          </a:xfrm>
          <a:prstGeom prst="rect">
            <a:avLst/>
          </a:prstGeom>
        </p:spPr>
        <p:txBody>
          <a:bodyPr/>
          <a:lstStyle>
            <a:lvl1pPr marL="14400" indent="0">
              <a:lnSpc>
                <a:spcPts val="2700"/>
              </a:lnSpc>
              <a:spcAft>
                <a:spcPts val="0"/>
              </a:spcAft>
              <a:buFontTx/>
              <a:buNone/>
              <a:defRPr sz="2200" b="1" baseline="0">
                <a:solidFill>
                  <a:schemeClr val="bg1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 dirty="0"/>
              <a:t>Muokkaa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7453004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- omena">
    <p:bg>
      <p:bgPr>
        <a:solidFill>
          <a:srgbClr val="85E8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35004" y="370433"/>
            <a:ext cx="437200" cy="437174"/>
          </a:xfrm>
          <a:prstGeom prst="rect">
            <a:avLst/>
          </a:prstGeom>
        </p:spPr>
      </p:pic>
      <p:sp>
        <p:nvSpPr>
          <p:cNvPr id="10" name="Tekstin paikkamerkki 28"/>
          <p:cNvSpPr>
            <a:spLocks noGrp="1"/>
          </p:cNvSpPr>
          <p:nvPr>
            <p:ph type="body" sz="quarter" idx="15" hasCustomPrompt="1"/>
          </p:nvPr>
        </p:nvSpPr>
        <p:spPr>
          <a:xfrm>
            <a:off x="1072800" y="1924882"/>
            <a:ext cx="6977283" cy="1165268"/>
          </a:xfrm>
          <a:prstGeom prst="rect">
            <a:avLst/>
          </a:prstGeom>
        </p:spPr>
        <p:txBody>
          <a:bodyPr/>
          <a:lstStyle>
            <a:lvl1pPr marL="10800" indent="0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200" b="1" baseline="0">
                <a:solidFill>
                  <a:schemeClr val="bg1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 dirty="0"/>
              <a:t>Muokkaa väliotsikkoa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2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8005977" y="4729407"/>
            <a:ext cx="863990" cy="165406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bg1"/>
                </a:solidFill>
              </a:defRPr>
            </a:lvl1pPr>
          </a:lstStyle>
          <a:p>
            <a:fld id="{6FCB6B90-8271-4E8F-82C1-E646FBB48A2E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4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B4C9FC2-AB49-4BC7-8E34-F35776C6F0E4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15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Teknologiateollisuus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67850046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tekstille ja kuvalle - omena">
    <p:bg>
      <p:bgPr>
        <a:solidFill>
          <a:srgbClr val="85E8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Kuvan paikkamerkki 6"/>
          <p:cNvSpPr>
            <a:spLocks noGrp="1"/>
          </p:cNvSpPr>
          <p:nvPr>
            <p:ph type="pic" sz="quarter" idx="18"/>
          </p:nvPr>
        </p:nvSpPr>
        <p:spPr>
          <a:xfrm>
            <a:off x="5090400" y="0"/>
            <a:ext cx="4053605" cy="51435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sp>
        <p:nvSpPr>
          <p:cNvPr id="9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FD90D18-063C-4F97-88EB-7B998FCF1C84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10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Teknologiateollisuus</a:t>
            </a:r>
            <a:endParaRPr lang="fi-FI" dirty="0"/>
          </a:p>
        </p:txBody>
      </p:sp>
      <p:sp>
        <p:nvSpPr>
          <p:cNvPr id="7" name="Tekstin paikkamerkki 2"/>
          <p:cNvSpPr>
            <a:spLocks noGrp="1"/>
          </p:cNvSpPr>
          <p:nvPr>
            <p:ph idx="21"/>
          </p:nvPr>
        </p:nvSpPr>
        <p:spPr>
          <a:xfrm>
            <a:off x="1072800" y="1585225"/>
            <a:ext cx="3844800" cy="2849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4000" marR="0" indent="-212400" algn="l" defTabSz="806052" rtl="0" eaLnBrk="1" fontAlgn="auto" latinLnBrk="0" hangingPunct="1">
              <a:lnSpc>
                <a:spcPts val="2000"/>
              </a:lnSpc>
              <a:spcBef>
                <a:spcPts val="400"/>
              </a:spcBef>
              <a:spcAft>
                <a:spcPts val="30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1pPr>
            <a:lvl2pPr indent="-158400">
              <a:buSzPct val="125000"/>
              <a:defRPr sz="1300" baseline="0">
                <a:solidFill>
                  <a:schemeClr val="bg1"/>
                </a:solidFill>
              </a:defRPr>
            </a:lvl2pPr>
            <a:lvl3pPr indent="-158400">
              <a:buSzPct val="125000"/>
              <a:defRPr sz="1100">
                <a:solidFill>
                  <a:schemeClr val="bg1"/>
                </a:solidFill>
              </a:defRPr>
            </a:lvl3pPr>
            <a:lvl4pPr indent="-158400">
              <a:buSzPct val="125000"/>
              <a:defRPr sz="1000"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kstin paikkamerkki 28"/>
          <p:cNvSpPr>
            <a:spLocks noGrp="1"/>
          </p:cNvSpPr>
          <p:nvPr>
            <p:ph type="body" sz="quarter" idx="22" hasCustomPrompt="1"/>
          </p:nvPr>
        </p:nvSpPr>
        <p:spPr>
          <a:xfrm>
            <a:off x="1072800" y="1102950"/>
            <a:ext cx="3844800" cy="482275"/>
          </a:xfrm>
          <a:prstGeom prst="rect">
            <a:avLst/>
          </a:prstGeom>
        </p:spPr>
        <p:txBody>
          <a:bodyPr/>
          <a:lstStyle>
            <a:lvl1pPr marL="14400" indent="0">
              <a:lnSpc>
                <a:spcPts val="2700"/>
              </a:lnSpc>
              <a:spcAft>
                <a:spcPts val="0"/>
              </a:spcAft>
              <a:buFontTx/>
              <a:buNone/>
              <a:defRPr sz="2200" b="1" baseline="0">
                <a:solidFill>
                  <a:schemeClr val="bg1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 dirty="0"/>
              <a:t>Muokkaa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39826258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- sitruuna"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35624" y="368923"/>
            <a:ext cx="437056" cy="437032"/>
          </a:xfrm>
          <a:prstGeom prst="rect">
            <a:avLst/>
          </a:prstGeom>
        </p:spPr>
      </p:pic>
      <p:sp>
        <p:nvSpPr>
          <p:cNvPr id="10" name="Tekstin paikkamerkki 28"/>
          <p:cNvSpPr>
            <a:spLocks noGrp="1"/>
          </p:cNvSpPr>
          <p:nvPr>
            <p:ph type="body" sz="quarter" idx="15" hasCustomPrompt="1"/>
          </p:nvPr>
        </p:nvSpPr>
        <p:spPr>
          <a:xfrm>
            <a:off x="1072800" y="1924882"/>
            <a:ext cx="6977283" cy="1165268"/>
          </a:xfrm>
          <a:prstGeom prst="rect">
            <a:avLst/>
          </a:prstGeom>
        </p:spPr>
        <p:txBody>
          <a:bodyPr/>
          <a:lstStyle>
            <a:lvl1pPr marL="10800" indent="0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200" b="1" baseline="0">
                <a:solidFill>
                  <a:srgbClr val="000000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 dirty="0"/>
              <a:t>Muokkaa väliotsikkoa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2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8005977" y="4729407"/>
            <a:ext cx="863990" cy="165406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rgbClr val="000000"/>
                </a:solidFill>
              </a:defRPr>
            </a:lvl1pPr>
          </a:lstStyle>
          <a:p>
            <a:fld id="{6FCB6B90-8271-4E8F-82C1-E646FBB48A2E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4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0F905F96-8735-44CC-A79D-9FF4592D6200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15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fi-FI"/>
              <a:t>Teknologiateollisuus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49499557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tekstille ja kuvalle - sitruuna"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Kuvan paikkamerkki 6"/>
          <p:cNvSpPr>
            <a:spLocks noGrp="1"/>
          </p:cNvSpPr>
          <p:nvPr>
            <p:ph type="pic" sz="quarter" idx="18"/>
          </p:nvPr>
        </p:nvSpPr>
        <p:spPr>
          <a:xfrm>
            <a:off x="5090400" y="0"/>
            <a:ext cx="4053605" cy="51435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sp>
        <p:nvSpPr>
          <p:cNvPr id="9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4D1D5393-FFB8-4AFB-965F-DF835FFEFFC2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10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fi-FI"/>
              <a:t>Teknologiateollisuus</a:t>
            </a:r>
            <a:endParaRPr lang="fi-FI" dirty="0"/>
          </a:p>
        </p:txBody>
      </p:sp>
      <p:sp>
        <p:nvSpPr>
          <p:cNvPr id="7" name="Tekstin paikkamerkki 2"/>
          <p:cNvSpPr>
            <a:spLocks noGrp="1"/>
          </p:cNvSpPr>
          <p:nvPr>
            <p:ph idx="21"/>
          </p:nvPr>
        </p:nvSpPr>
        <p:spPr>
          <a:xfrm>
            <a:off x="1072800" y="1585226"/>
            <a:ext cx="3844800" cy="2849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4000" marR="0" indent="-212400" algn="l" defTabSz="806052" rtl="0" eaLnBrk="1" fontAlgn="auto" latinLnBrk="0" hangingPunct="1">
              <a:lnSpc>
                <a:spcPts val="2000"/>
              </a:lnSpc>
              <a:spcBef>
                <a:spcPts val="400"/>
              </a:spcBef>
              <a:spcAft>
                <a:spcPts val="30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 sz="1600">
                <a:solidFill>
                  <a:srgbClr val="000000"/>
                </a:solidFill>
              </a:defRPr>
            </a:lvl1pPr>
            <a:lvl2pPr indent="-158400">
              <a:buSzPct val="125000"/>
              <a:defRPr sz="1300" baseline="0">
                <a:solidFill>
                  <a:srgbClr val="000000"/>
                </a:solidFill>
              </a:defRPr>
            </a:lvl2pPr>
            <a:lvl3pPr indent="-158400">
              <a:buSzPct val="125000"/>
              <a:defRPr sz="1100">
                <a:solidFill>
                  <a:srgbClr val="000000"/>
                </a:solidFill>
              </a:defRPr>
            </a:lvl3pPr>
            <a:lvl4pPr indent="-158400">
              <a:buSzPct val="125000"/>
              <a:defRPr sz="1000">
                <a:solidFill>
                  <a:srgbClr val="000000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kstin paikkamerkki 28"/>
          <p:cNvSpPr>
            <a:spLocks noGrp="1"/>
          </p:cNvSpPr>
          <p:nvPr>
            <p:ph type="body" sz="quarter" idx="22" hasCustomPrompt="1"/>
          </p:nvPr>
        </p:nvSpPr>
        <p:spPr>
          <a:xfrm>
            <a:off x="1072800" y="1102950"/>
            <a:ext cx="3844800" cy="482276"/>
          </a:xfrm>
          <a:prstGeom prst="rect">
            <a:avLst/>
          </a:prstGeom>
        </p:spPr>
        <p:txBody>
          <a:bodyPr/>
          <a:lstStyle>
            <a:lvl1pPr marL="14400" indent="0">
              <a:lnSpc>
                <a:spcPts val="2700"/>
              </a:lnSpc>
              <a:spcAft>
                <a:spcPts val="0"/>
              </a:spcAft>
              <a:buFontTx/>
              <a:buNone/>
              <a:defRPr sz="2200" b="1" baseline="0">
                <a:solidFill>
                  <a:srgbClr val="000000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 dirty="0"/>
              <a:t>Muokkaa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97754279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 teksti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35624" y="368923"/>
            <a:ext cx="437056" cy="437032"/>
          </a:xfrm>
          <a:prstGeom prst="rect">
            <a:avLst/>
          </a:prstGeom>
        </p:spPr>
      </p:pic>
      <p:sp>
        <p:nvSpPr>
          <p:cNvPr id="14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8005977" y="4729407"/>
            <a:ext cx="863990" cy="165406"/>
          </a:xfrm>
          <a:prstGeom prst="rect">
            <a:avLst/>
          </a:prstGeom>
        </p:spPr>
        <p:txBody>
          <a:bodyPr/>
          <a:lstStyle>
            <a:lvl1pPr>
              <a:defRPr sz="700"/>
            </a:lvl1pPr>
          </a:lstStyle>
          <a:p>
            <a:fld id="{6FCB6B90-8271-4E8F-82C1-E646FBB48A2E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5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/>
          <a:p>
            <a:fld id="{1F9AB61F-25F5-4BAC-AFD2-7CF6AA8759C3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17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/>
          <a:p>
            <a:r>
              <a:rPr lang="fi-FI" dirty="0"/>
              <a:t>Teknologiateollisuus</a:t>
            </a:r>
          </a:p>
        </p:txBody>
      </p:sp>
      <p:sp>
        <p:nvSpPr>
          <p:cNvPr id="9" name="Tekstin paikkamerkki 3"/>
          <p:cNvSpPr>
            <a:spLocks noGrp="1"/>
          </p:cNvSpPr>
          <p:nvPr>
            <p:ph type="body" sz="quarter" idx="18" hasCustomPrompt="1"/>
          </p:nvPr>
        </p:nvSpPr>
        <p:spPr>
          <a:xfrm>
            <a:off x="252000" y="290513"/>
            <a:ext cx="4320000" cy="250837"/>
          </a:xfrm>
          <a:prstGeom prst="rect">
            <a:avLst/>
          </a:prstGeom>
        </p:spPr>
        <p:txBody>
          <a:bodyPr anchor="t"/>
          <a:lstStyle>
            <a:lvl1pPr marL="252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 b="0" kern="1200" spc="0" baseline="0">
                <a:solidFill>
                  <a:schemeClr val="tx1"/>
                </a:solidFill>
              </a:defRPr>
            </a:lvl1pPr>
            <a:lvl2pPr marL="314865" indent="0">
              <a:buFontTx/>
              <a:buNone/>
              <a:defRPr/>
            </a:lvl2pPr>
            <a:lvl3pPr marL="629724" indent="0">
              <a:buFontTx/>
              <a:buNone/>
              <a:defRPr/>
            </a:lvl3pPr>
            <a:lvl4pPr marL="944589" indent="0">
              <a:buFontTx/>
              <a:buNone/>
              <a:defRPr/>
            </a:lvl4pPr>
            <a:lvl5pPr marL="1267851" indent="0">
              <a:buFontTx/>
              <a:buNone/>
              <a:defRPr/>
            </a:lvl5pPr>
          </a:lstStyle>
          <a:p>
            <a:pPr lvl="0"/>
            <a:r>
              <a:rPr lang="en-US" dirty="0" err="1"/>
              <a:t>Väliotsikko</a:t>
            </a:r>
            <a:r>
              <a:rPr lang="en-US" dirty="0"/>
              <a:t> </a:t>
            </a:r>
            <a:r>
              <a:rPr lang="en-US" dirty="0" err="1"/>
              <a:t>yläviitteenä</a:t>
            </a:r>
            <a:endParaRPr lang="fi-FI" dirty="0"/>
          </a:p>
        </p:txBody>
      </p:sp>
      <p:sp>
        <p:nvSpPr>
          <p:cNvPr id="21" name="Tekstin paikkamerkki 2"/>
          <p:cNvSpPr>
            <a:spLocks noGrp="1"/>
          </p:cNvSpPr>
          <p:nvPr>
            <p:ph idx="19"/>
          </p:nvPr>
        </p:nvSpPr>
        <p:spPr>
          <a:xfrm>
            <a:off x="1072800" y="1582404"/>
            <a:ext cx="7171200" cy="2894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4000" marR="0" indent="-212400" algn="l" defTabSz="806052" rtl="0" eaLnBrk="1" fontAlgn="auto" latinLnBrk="0" hangingPunct="1">
              <a:lnSpc>
                <a:spcPts val="2000"/>
              </a:lnSpc>
              <a:spcBef>
                <a:spcPts val="400"/>
              </a:spcBef>
              <a:spcAft>
                <a:spcPts val="30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 sz="1600">
                <a:solidFill>
                  <a:srgbClr val="000000"/>
                </a:solidFill>
              </a:defRPr>
            </a:lvl1pPr>
            <a:lvl2pPr indent="-15840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SzPct val="125000"/>
              <a:defRPr sz="1300" baseline="0">
                <a:solidFill>
                  <a:srgbClr val="000000"/>
                </a:solidFill>
              </a:defRPr>
            </a:lvl2pPr>
            <a:lvl3pPr indent="-15840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SzPct val="125000"/>
              <a:defRPr sz="1050">
                <a:solidFill>
                  <a:srgbClr val="000000"/>
                </a:solidFill>
              </a:defRPr>
            </a:lvl3pPr>
            <a:lvl4pPr indent="-15840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SzPct val="125000"/>
              <a:defRPr sz="1050">
                <a:solidFill>
                  <a:srgbClr val="000000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2" name="Tekstin paikkamerkki 28"/>
          <p:cNvSpPr>
            <a:spLocks noGrp="1"/>
          </p:cNvSpPr>
          <p:nvPr>
            <p:ph type="body" sz="quarter" idx="20" hasCustomPrompt="1"/>
          </p:nvPr>
        </p:nvSpPr>
        <p:spPr>
          <a:xfrm>
            <a:off x="1072800" y="1102949"/>
            <a:ext cx="7171200" cy="475025"/>
          </a:xfrm>
          <a:prstGeom prst="rect">
            <a:avLst/>
          </a:prstGeom>
        </p:spPr>
        <p:txBody>
          <a:bodyPr/>
          <a:lstStyle>
            <a:lvl1pPr marL="14400" indent="0">
              <a:lnSpc>
                <a:spcPts val="2700"/>
              </a:lnSpc>
              <a:spcAft>
                <a:spcPts val="0"/>
              </a:spcAft>
              <a:buFontTx/>
              <a:buNone/>
              <a:defRPr sz="2200" b="1" baseline="0">
                <a:solidFill>
                  <a:srgbClr val="000000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 dirty="0"/>
              <a:t>Muokkaa väliotsikkoa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3290165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 tekstille 2-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35624" y="368923"/>
            <a:ext cx="437056" cy="437032"/>
          </a:xfrm>
          <a:prstGeom prst="rect">
            <a:avLst/>
          </a:prstGeom>
        </p:spPr>
      </p:pic>
      <p:sp>
        <p:nvSpPr>
          <p:cNvPr id="14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8005977" y="4729407"/>
            <a:ext cx="863990" cy="165406"/>
          </a:xfrm>
          <a:prstGeom prst="rect">
            <a:avLst/>
          </a:prstGeom>
        </p:spPr>
        <p:txBody>
          <a:bodyPr/>
          <a:lstStyle>
            <a:lvl1pPr>
              <a:defRPr sz="700"/>
            </a:lvl1pPr>
          </a:lstStyle>
          <a:p>
            <a:fld id="{6FCB6B90-8271-4E8F-82C1-E646FBB48A2E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5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/>
          <a:p>
            <a:fld id="{4E9C680B-B035-4481-9C89-9B8DCFA07DE9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17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/>
          <a:p>
            <a:r>
              <a:rPr lang="fi-FI" dirty="0"/>
              <a:t>Teknologiateollisuus</a:t>
            </a:r>
          </a:p>
        </p:txBody>
      </p:sp>
      <p:sp>
        <p:nvSpPr>
          <p:cNvPr id="9" name="Tekstin paikkamerkki 3"/>
          <p:cNvSpPr>
            <a:spLocks noGrp="1"/>
          </p:cNvSpPr>
          <p:nvPr>
            <p:ph type="body" sz="quarter" idx="18" hasCustomPrompt="1"/>
          </p:nvPr>
        </p:nvSpPr>
        <p:spPr>
          <a:xfrm>
            <a:off x="252000" y="290513"/>
            <a:ext cx="4320000" cy="250837"/>
          </a:xfrm>
          <a:prstGeom prst="rect">
            <a:avLst/>
          </a:prstGeom>
        </p:spPr>
        <p:txBody>
          <a:bodyPr anchor="t"/>
          <a:lstStyle>
            <a:lvl1pPr marL="252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 b="0" kern="1200" spc="0" baseline="0">
                <a:solidFill>
                  <a:schemeClr val="tx1"/>
                </a:solidFill>
              </a:defRPr>
            </a:lvl1pPr>
            <a:lvl2pPr marL="314865" indent="0">
              <a:buFontTx/>
              <a:buNone/>
              <a:defRPr/>
            </a:lvl2pPr>
            <a:lvl3pPr marL="629724" indent="0">
              <a:buFontTx/>
              <a:buNone/>
              <a:defRPr/>
            </a:lvl3pPr>
            <a:lvl4pPr marL="944589" indent="0">
              <a:buFontTx/>
              <a:buNone/>
              <a:defRPr/>
            </a:lvl4pPr>
            <a:lvl5pPr marL="1267851" indent="0">
              <a:buFontTx/>
              <a:buNone/>
              <a:defRPr/>
            </a:lvl5pPr>
          </a:lstStyle>
          <a:p>
            <a:pPr lvl="0"/>
            <a:r>
              <a:rPr lang="en-US" dirty="0" err="1"/>
              <a:t>Väliotsikko</a:t>
            </a:r>
            <a:r>
              <a:rPr lang="en-US" dirty="0"/>
              <a:t> </a:t>
            </a:r>
            <a:r>
              <a:rPr lang="en-US" dirty="0" err="1"/>
              <a:t>yläviitteenä</a:t>
            </a:r>
            <a:endParaRPr lang="fi-FI" dirty="0"/>
          </a:p>
        </p:txBody>
      </p:sp>
      <p:sp>
        <p:nvSpPr>
          <p:cNvPr id="12" name="Tekstin paikkamerkki 28"/>
          <p:cNvSpPr>
            <a:spLocks noGrp="1"/>
          </p:cNvSpPr>
          <p:nvPr>
            <p:ph type="body" sz="quarter" idx="17" hasCustomPrompt="1"/>
          </p:nvPr>
        </p:nvSpPr>
        <p:spPr>
          <a:xfrm>
            <a:off x="1072800" y="1102950"/>
            <a:ext cx="7171200" cy="462785"/>
          </a:xfrm>
          <a:prstGeom prst="rect">
            <a:avLst/>
          </a:prstGeom>
        </p:spPr>
        <p:txBody>
          <a:bodyPr/>
          <a:lstStyle>
            <a:lvl1pPr marL="14400" indent="0">
              <a:lnSpc>
                <a:spcPts val="2700"/>
              </a:lnSpc>
              <a:spcAft>
                <a:spcPts val="0"/>
              </a:spcAft>
              <a:buFontTx/>
              <a:buNone/>
              <a:defRPr sz="2200" b="1" baseline="0">
                <a:solidFill>
                  <a:srgbClr val="000000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 dirty="0"/>
              <a:t>Muokkaa väliotsikkoa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28" name="Tekstin paikkamerkki 2"/>
          <p:cNvSpPr>
            <a:spLocks noGrp="1"/>
          </p:cNvSpPr>
          <p:nvPr>
            <p:ph idx="19"/>
          </p:nvPr>
        </p:nvSpPr>
        <p:spPr>
          <a:xfrm>
            <a:off x="1072800" y="1582404"/>
            <a:ext cx="3499200" cy="2894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4000" marR="0" indent="-212400" algn="l" defTabSz="806052" rtl="0" eaLnBrk="1" fontAlgn="auto" latinLnBrk="0" hangingPunct="1">
              <a:lnSpc>
                <a:spcPts val="2000"/>
              </a:lnSpc>
              <a:spcBef>
                <a:spcPts val="400"/>
              </a:spcBef>
              <a:spcAft>
                <a:spcPts val="30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 sz="1600">
                <a:solidFill>
                  <a:srgbClr val="000000"/>
                </a:solidFill>
              </a:defRPr>
            </a:lvl1pPr>
            <a:lvl2pPr indent="-15840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SzPct val="125000"/>
              <a:defRPr sz="1300" baseline="0">
                <a:solidFill>
                  <a:srgbClr val="000000"/>
                </a:solidFill>
              </a:defRPr>
            </a:lvl2pPr>
            <a:lvl3pPr indent="-15840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SzPct val="125000"/>
              <a:defRPr sz="1050">
                <a:solidFill>
                  <a:srgbClr val="000000"/>
                </a:solidFill>
              </a:defRPr>
            </a:lvl3pPr>
            <a:lvl4pPr indent="-15840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SzPct val="125000"/>
              <a:defRPr sz="1050">
                <a:solidFill>
                  <a:srgbClr val="000000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Tekstin paikkamerkki 2">
            <a:extLst>
              <a:ext uri="{FF2B5EF4-FFF2-40B4-BE49-F238E27FC236}">
                <a16:creationId xmlns:a16="http://schemas.microsoft.com/office/drawing/2014/main" id="{1C5B8C1E-D5ED-9149-A001-7EA50076E025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440468" y="1582404"/>
            <a:ext cx="3499200" cy="2894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4000" marR="0" indent="-212400" algn="l" defTabSz="806052" rtl="0" eaLnBrk="1" fontAlgn="auto" latinLnBrk="0" hangingPunct="1">
              <a:lnSpc>
                <a:spcPts val="2000"/>
              </a:lnSpc>
              <a:spcBef>
                <a:spcPts val="400"/>
              </a:spcBef>
              <a:spcAft>
                <a:spcPts val="30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 sz="1600">
                <a:solidFill>
                  <a:srgbClr val="000000"/>
                </a:solidFill>
              </a:defRPr>
            </a:lvl1pPr>
            <a:lvl2pPr indent="-15840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SzPct val="125000"/>
              <a:defRPr sz="1300" baseline="0">
                <a:solidFill>
                  <a:srgbClr val="000000"/>
                </a:solidFill>
              </a:defRPr>
            </a:lvl2pPr>
            <a:lvl3pPr indent="-15840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SzPct val="125000"/>
              <a:defRPr sz="1050">
                <a:solidFill>
                  <a:srgbClr val="000000"/>
                </a:solidFill>
              </a:defRPr>
            </a:lvl3pPr>
            <a:lvl4pPr indent="-15840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SzPct val="125000"/>
              <a:defRPr sz="1050">
                <a:solidFill>
                  <a:srgbClr val="000000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535803264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 tekstille ja kuvall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/>
          <a:p>
            <a:fld id="{26EC10B7-6068-4592-8DF6-C21B5E169149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17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/>
          <a:p>
            <a:r>
              <a:rPr lang="fi-FI" dirty="0"/>
              <a:t>Teknologiateollisuus</a:t>
            </a:r>
          </a:p>
        </p:txBody>
      </p:sp>
      <p:sp>
        <p:nvSpPr>
          <p:cNvPr id="8" name="Tekstin paikkamerkki 2"/>
          <p:cNvSpPr>
            <a:spLocks noGrp="1"/>
          </p:cNvSpPr>
          <p:nvPr>
            <p:ph idx="19"/>
          </p:nvPr>
        </p:nvSpPr>
        <p:spPr>
          <a:xfrm>
            <a:off x="1072800" y="1584553"/>
            <a:ext cx="5529600" cy="2849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4000" marR="0" indent="-212400" algn="l" defTabSz="806052" rtl="0" eaLnBrk="1" fontAlgn="auto" latinLnBrk="0" hangingPunct="1">
              <a:lnSpc>
                <a:spcPts val="2000"/>
              </a:lnSpc>
              <a:spcBef>
                <a:spcPts val="400"/>
              </a:spcBef>
              <a:spcAft>
                <a:spcPts val="30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 sz="1600">
                <a:solidFill>
                  <a:srgbClr val="000000"/>
                </a:solidFill>
              </a:defRPr>
            </a:lvl1pPr>
            <a:lvl2pPr indent="-15840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SzPct val="125000"/>
              <a:defRPr sz="1300" baseline="0">
                <a:solidFill>
                  <a:srgbClr val="000000"/>
                </a:solidFill>
              </a:defRPr>
            </a:lvl2pPr>
            <a:lvl3pPr indent="-15840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SzPct val="125000"/>
              <a:defRPr sz="1100">
                <a:solidFill>
                  <a:srgbClr val="000000"/>
                </a:solidFill>
              </a:defRPr>
            </a:lvl3pPr>
            <a:lvl4pPr indent="-15840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SzPct val="125000"/>
              <a:defRPr sz="1000">
                <a:solidFill>
                  <a:srgbClr val="000000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kstin paikkamerkki 28"/>
          <p:cNvSpPr>
            <a:spLocks noGrp="1"/>
          </p:cNvSpPr>
          <p:nvPr>
            <p:ph type="body" sz="quarter" idx="21" hasCustomPrompt="1"/>
          </p:nvPr>
        </p:nvSpPr>
        <p:spPr>
          <a:xfrm>
            <a:off x="1072800" y="1104451"/>
            <a:ext cx="5529600" cy="480101"/>
          </a:xfrm>
          <a:prstGeom prst="rect">
            <a:avLst/>
          </a:prstGeom>
        </p:spPr>
        <p:txBody>
          <a:bodyPr/>
          <a:lstStyle>
            <a:lvl1pPr marL="14400" indent="0">
              <a:lnSpc>
                <a:spcPts val="2700"/>
              </a:lnSpc>
              <a:spcAft>
                <a:spcPts val="0"/>
              </a:spcAft>
              <a:buFontTx/>
              <a:buNone/>
              <a:defRPr sz="2200" b="1" baseline="0">
                <a:solidFill>
                  <a:srgbClr val="000000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 dirty="0"/>
              <a:t>Muokkaa väliotsikkoa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0" name="Kuvan paikkamerkki 6"/>
          <p:cNvSpPr>
            <a:spLocks noGrp="1"/>
          </p:cNvSpPr>
          <p:nvPr>
            <p:ph type="pic" sz="quarter" idx="20"/>
          </p:nvPr>
        </p:nvSpPr>
        <p:spPr>
          <a:xfrm>
            <a:off x="6775200" y="0"/>
            <a:ext cx="2368805" cy="51435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sp>
        <p:nvSpPr>
          <p:cNvPr id="12" name="Tekstin paikkamerkki 3"/>
          <p:cNvSpPr>
            <a:spLocks noGrp="1"/>
          </p:cNvSpPr>
          <p:nvPr>
            <p:ph type="body" sz="quarter" idx="18" hasCustomPrompt="1"/>
          </p:nvPr>
        </p:nvSpPr>
        <p:spPr>
          <a:xfrm>
            <a:off x="252000" y="290513"/>
            <a:ext cx="4320000" cy="250837"/>
          </a:xfrm>
          <a:prstGeom prst="rect">
            <a:avLst/>
          </a:prstGeom>
        </p:spPr>
        <p:txBody>
          <a:bodyPr anchor="t"/>
          <a:lstStyle>
            <a:lvl1pPr marL="252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 b="0" kern="1200" spc="0" baseline="0">
                <a:solidFill>
                  <a:schemeClr val="tx1"/>
                </a:solidFill>
              </a:defRPr>
            </a:lvl1pPr>
            <a:lvl2pPr marL="314865" indent="0">
              <a:buFontTx/>
              <a:buNone/>
              <a:defRPr/>
            </a:lvl2pPr>
            <a:lvl3pPr marL="629724" indent="0">
              <a:buFontTx/>
              <a:buNone/>
              <a:defRPr/>
            </a:lvl3pPr>
            <a:lvl4pPr marL="944589" indent="0">
              <a:buFontTx/>
              <a:buNone/>
              <a:defRPr/>
            </a:lvl4pPr>
            <a:lvl5pPr marL="1267851" indent="0">
              <a:buFontTx/>
              <a:buNone/>
              <a:defRPr/>
            </a:lvl5pPr>
          </a:lstStyle>
          <a:p>
            <a:pPr lvl="0"/>
            <a:r>
              <a:rPr lang="en-US" dirty="0" err="1"/>
              <a:t>Väliotsikko</a:t>
            </a:r>
            <a:r>
              <a:rPr lang="en-US" dirty="0"/>
              <a:t> </a:t>
            </a:r>
            <a:r>
              <a:rPr lang="en-US" dirty="0" err="1"/>
              <a:t>yläviitteenä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85668406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 tekstille ja kuvall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/>
          <a:p>
            <a:fld id="{B470C21F-BEA7-4001-A59E-ED99F75C48EF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17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/>
          <a:p>
            <a:r>
              <a:rPr lang="fi-FI" dirty="0"/>
              <a:t>Teknologiateollisuus</a:t>
            </a:r>
          </a:p>
        </p:txBody>
      </p:sp>
      <p:sp>
        <p:nvSpPr>
          <p:cNvPr id="19" name="Kuvan paikkamerkki 6"/>
          <p:cNvSpPr>
            <a:spLocks noGrp="1"/>
          </p:cNvSpPr>
          <p:nvPr>
            <p:ph type="pic" sz="quarter" idx="20"/>
          </p:nvPr>
        </p:nvSpPr>
        <p:spPr>
          <a:xfrm>
            <a:off x="5090400" y="0"/>
            <a:ext cx="4053606" cy="51435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sp>
        <p:nvSpPr>
          <p:cNvPr id="8" name="Tekstin paikkamerkki 2"/>
          <p:cNvSpPr>
            <a:spLocks noGrp="1"/>
          </p:cNvSpPr>
          <p:nvPr>
            <p:ph idx="19"/>
          </p:nvPr>
        </p:nvSpPr>
        <p:spPr>
          <a:xfrm>
            <a:off x="1072800" y="1584554"/>
            <a:ext cx="3844800" cy="2849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4000" marR="0" indent="-212400" algn="l" defTabSz="806052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70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 sz="1600">
                <a:solidFill>
                  <a:srgbClr val="000000"/>
                </a:solidFill>
              </a:defRPr>
            </a:lvl1pPr>
            <a:lvl2pPr indent="-15840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SzPct val="125000"/>
              <a:defRPr sz="1300" baseline="0">
                <a:solidFill>
                  <a:srgbClr val="000000"/>
                </a:solidFill>
              </a:defRPr>
            </a:lvl2pPr>
            <a:lvl3pPr indent="-15840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SzPct val="125000"/>
              <a:defRPr sz="1100">
                <a:solidFill>
                  <a:srgbClr val="000000"/>
                </a:solidFill>
              </a:defRPr>
            </a:lvl3pPr>
            <a:lvl4pPr indent="-15840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SzPct val="125000"/>
              <a:defRPr sz="1000">
                <a:solidFill>
                  <a:srgbClr val="000000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kstin paikkamerkki 28"/>
          <p:cNvSpPr>
            <a:spLocks noGrp="1"/>
          </p:cNvSpPr>
          <p:nvPr>
            <p:ph type="body" sz="quarter" idx="21" hasCustomPrompt="1"/>
          </p:nvPr>
        </p:nvSpPr>
        <p:spPr>
          <a:xfrm>
            <a:off x="1072800" y="1104452"/>
            <a:ext cx="3844800" cy="480102"/>
          </a:xfrm>
          <a:prstGeom prst="rect">
            <a:avLst/>
          </a:prstGeom>
        </p:spPr>
        <p:txBody>
          <a:bodyPr/>
          <a:lstStyle>
            <a:lvl1pPr marL="14400" indent="0">
              <a:lnSpc>
                <a:spcPts val="2700"/>
              </a:lnSpc>
              <a:spcAft>
                <a:spcPts val="0"/>
              </a:spcAft>
              <a:buFontTx/>
              <a:buNone/>
              <a:defRPr sz="2200" b="1" baseline="0">
                <a:solidFill>
                  <a:srgbClr val="000000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 dirty="0"/>
              <a:t>Muokkaa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0" name="Tekstin paikkamerkki 3"/>
          <p:cNvSpPr>
            <a:spLocks noGrp="1"/>
          </p:cNvSpPr>
          <p:nvPr>
            <p:ph type="body" sz="quarter" idx="18" hasCustomPrompt="1"/>
          </p:nvPr>
        </p:nvSpPr>
        <p:spPr>
          <a:xfrm>
            <a:off x="252000" y="290513"/>
            <a:ext cx="4320000" cy="250837"/>
          </a:xfrm>
          <a:prstGeom prst="rect">
            <a:avLst/>
          </a:prstGeom>
        </p:spPr>
        <p:txBody>
          <a:bodyPr anchor="t"/>
          <a:lstStyle>
            <a:lvl1pPr marL="252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 b="0" kern="1200" spc="0" baseline="0">
                <a:solidFill>
                  <a:schemeClr val="tx1"/>
                </a:solidFill>
              </a:defRPr>
            </a:lvl1pPr>
            <a:lvl2pPr marL="314865" indent="0">
              <a:buFontTx/>
              <a:buNone/>
              <a:defRPr/>
            </a:lvl2pPr>
            <a:lvl3pPr marL="629724" indent="0">
              <a:buFontTx/>
              <a:buNone/>
              <a:defRPr/>
            </a:lvl3pPr>
            <a:lvl4pPr marL="944589" indent="0">
              <a:buFontTx/>
              <a:buNone/>
              <a:defRPr/>
            </a:lvl4pPr>
            <a:lvl5pPr marL="1267851" indent="0">
              <a:buFontTx/>
              <a:buNone/>
              <a:defRPr/>
            </a:lvl5pPr>
          </a:lstStyle>
          <a:p>
            <a:pPr lvl="0"/>
            <a:r>
              <a:rPr lang="en-US" dirty="0" err="1"/>
              <a:t>Väliotsikko</a:t>
            </a:r>
            <a:r>
              <a:rPr lang="en-US" dirty="0"/>
              <a:t> </a:t>
            </a:r>
            <a:r>
              <a:rPr lang="en-US" dirty="0" err="1"/>
              <a:t>yläviitteenä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32161638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 pelkälle kuva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Kuvan paikkamerkki 6"/>
          <p:cNvSpPr>
            <a:spLocks noGrp="1"/>
          </p:cNvSpPr>
          <p:nvPr>
            <p:ph type="pic" sz="quarter" idx="20"/>
          </p:nvPr>
        </p:nvSpPr>
        <p:spPr>
          <a:xfrm>
            <a:off x="0" y="0"/>
            <a:ext cx="9144005" cy="51435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64117059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 taulukoi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35624" y="368923"/>
            <a:ext cx="437056" cy="437032"/>
          </a:xfrm>
          <a:prstGeom prst="rect">
            <a:avLst/>
          </a:prstGeom>
        </p:spPr>
      </p:pic>
      <p:sp>
        <p:nvSpPr>
          <p:cNvPr id="9" name="Tekstin paikkamerkki 3"/>
          <p:cNvSpPr>
            <a:spLocks noGrp="1"/>
          </p:cNvSpPr>
          <p:nvPr>
            <p:ph type="body" sz="quarter" idx="18" hasCustomPrompt="1"/>
          </p:nvPr>
        </p:nvSpPr>
        <p:spPr>
          <a:xfrm>
            <a:off x="252000" y="290513"/>
            <a:ext cx="4320000" cy="250837"/>
          </a:xfrm>
          <a:prstGeom prst="rect">
            <a:avLst/>
          </a:prstGeom>
        </p:spPr>
        <p:txBody>
          <a:bodyPr anchor="t"/>
          <a:lstStyle>
            <a:lvl1pPr marL="252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 b="0" kern="1200" spc="0" baseline="0">
                <a:solidFill>
                  <a:schemeClr val="tx1"/>
                </a:solidFill>
              </a:defRPr>
            </a:lvl1pPr>
            <a:lvl2pPr marL="314865" indent="0">
              <a:buFontTx/>
              <a:buNone/>
              <a:defRPr/>
            </a:lvl2pPr>
            <a:lvl3pPr marL="629724" indent="0">
              <a:buFontTx/>
              <a:buNone/>
              <a:defRPr/>
            </a:lvl3pPr>
            <a:lvl4pPr marL="944589" indent="0">
              <a:buFontTx/>
              <a:buNone/>
              <a:defRPr/>
            </a:lvl4pPr>
            <a:lvl5pPr marL="1267851" indent="0">
              <a:buFontTx/>
              <a:buNone/>
              <a:defRPr/>
            </a:lvl5pPr>
          </a:lstStyle>
          <a:p>
            <a:pPr lvl="0"/>
            <a:r>
              <a:rPr lang="en-US" dirty="0" err="1"/>
              <a:t>Väliotsikko</a:t>
            </a:r>
            <a:r>
              <a:rPr lang="en-US" dirty="0"/>
              <a:t> </a:t>
            </a:r>
            <a:r>
              <a:rPr lang="en-US" dirty="0" err="1"/>
              <a:t>yläviitteenä</a:t>
            </a:r>
            <a:endParaRPr lang="fi-FI" dirty="0"/>
          </a:p>
        </p:txBody>
      </p:sp>
      <p:sp>
        <p:nvSpPr>
          <p:cNvPr id="11" name="Tekstin paikkamerkki 2"/>
          <p:cNvSpPr>
            <a:spLocks noGrp="1"/>
          </p:cNvSpPr>
          <p:nvPr>
            <p:ph type="body" sz="quarter" idx="23" hasCustomPrompt="1"/>
          </p:nvPr>
        </p:nvSpPr>
        <p:spPr>
          <a:xfrm>
            <a:off x="2334682" y="4727574"/>
            <a:ext cx="2971717" cy="16516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700" spc="0" baseline="0"/>
            </a:lvl1pPr>
          </a:lstStyle>
          <a:p>
            <a:pPr lvl="0"/>
            <a:r>
              <a:rPr lang="fi-FI" dirty="0"/>
              <a:t>Lähde tähän</a:t>
            </a:r>
          </a:p>
        </p:txBody>
      </p:sp>
      <p:sp>
        <p:nvSpPr>
          <p:cNvPr id="19" name="Tekstin paikkamerkki 28"/>
          <p:cNvSpPr>
            <a:spLocks noGrp="1"/>
          </p:cNvSpPr>
          <p:nvPr>
            <p:ph type="body" sz="quarter" idx="21" hasCustomPrompt="1"/>
          </p:nvPr>
        </p:nvSpPr>
        <p:spPr>
          <a:xfrm>
            <a:off x="1072799" y="1102950"/>
            <a:ext cx="6868801" cy="481250"/>
          </a:xfrm>
          <a:prstGeom prst="rect">
            <a:avLst/>
          </a:prstGeom>
        </p:spPr>
        <p:txBody>
          <a:bodyPr/>
          <a:lstStyle>
            <a:lvl1pPr marL="14400" indent="0">
              <a:lnSpc>
                <a:spcPts val="2700"/>
              </a:lnSpc>
              <a:spcAft>
                <a:spcPts val="0"/>
              </a:spcAft>
              <a:buFontTx/>
              <a:buNone/>
              <a:defRPr sz="2200" b="1" baseline="0">
                <a:solidFill>
                  <a:srgbClr val="000000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 dirty="0"/>
              <a:t>Muokkaa väliotsikkoa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20" name="Sisällön paikkamerkki 4"/>
          <p:cNvSpPr>
            <a:spLocks noGrp="1"/>
          </p:cNvSpPr>
          <p:nvPr>
            <p:ph sz="quarter" idx="17"/>
          </p:nvPr>
        </p:nvSpPr>
        <p:spPr>
          <a:xfrm>
            <a:off x="1201739" y="1584200"/>
            <a:ext cx="6739862" cy="3010469"/>
          </a:xfrm>
        </p:spPr>
        <p:txBody>
          <a:bodyPr/>
          <a:lstStyle>
            <a:lvl1pPr marL="241200" indent="-212400">
              <a:buFont typeface="Arial" panose="020B0604020202020204" pitchFamily="34" charset="0"/>
              <a:buChar char="•"/>
              <a:defRPr/>
            </a:lvl1pPr>
            <a:lvl2pPr marL="471332" indent="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FontTx/>
              <a:buNone/>
              <a:defRPr/>
            </a:lvl2pPr>
            <a:lvl3pPr marL="786191" indent="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FontTx/>
              <a:buNone/>
              <a:defRPr/>
            </a:lvl3pPr>
            <a:lvl4pPr marL="1109451" indent="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FontTx/>
              <a:buNone/>
              <a:defRPr/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8005977" y="4729407"/>
            <a:ext cx="863990" cy="165406"/>
          </a:xfrm>
          <a:prstGeom prst="rect">
            <a:avLst/>
          </a:prstGeom>
        </p:spPr>
        <p:txBody>
          <a:bodyPr/>
          <a:lstStyle>
            <a:lvl1pPr>
              <a:defRPr sz="700"/>
            </a:lvl1pPr>
          </a:lstStyle>
          <a:p>
            <a:fld id="{6FCB6B90-8271-4E8F-82C1-E646FBB48A2E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25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/>
          <a:p>
            <a:fld id="{C26F1C2C-1F3D-4324-8DB1-2B3A728EB293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26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/>
          <a:p>
            <a:r>
              <a:rPr lang="fi-FI" dirty="0"/>
              <a:t>Teknologiateollisuus</a:t>
            </a:r>
          </a:p>
        </p:txBody>
      </p:sp>
    </p:spTree>
    <p:extLst>
      <p:ext uri="{BB962C8B-B14F-4D97-AF65-F5344CB8AC3E}">
        <p14:creationId xmlns:p14="http://schemas.microsoft.com/office/powerpoint/2010/main" val="875942832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 tekstille ja tauluko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35624" y="368923"/>
            <a:ext cx="437056" cy="437032"/>
          </a:xfrm>
          <a:prstGeom prst="rect">
            <a:avLst/>
          </a:prstGeom>
        </p:spPr>
      </p:pic>
      <p:sp>
        <p:nvSpPr>
          <p:cNvPr id="17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8005977" y="4729407"/>
            <a:ext cx="863990" cy="165406"/>
          </a:xfrm>
          <a:prstGeom prst="rect">
            <a:avLst/>
          </a:prstGeom>
        </p:spPr>
        <p:txBody>
          <a:bodyPr/>
          <a:lstStyle>
            <a:lvl1pPr>
              <a:defRPr sz="700"/>
            </a:lvl1pPr>
          </a:lstStyle>
          <a:p>
            <a:fld id="{6FCB6B90-8271-4E8F-82C1-E646FBB48A2E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8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/>
          <a:p>
            <a:fld id="{00B1868B-515C-4A84-A79A-DDEC623D6CDB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19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/>
          <a:p>
            <a:r>
              <a:rPr lang="fi-FI" dirty="0"/>
              <a:t>Teknologiateollisuus</a:t>
            </a:r>
          </a:p>
        </p:txBody>
      </p:sp>
      <p:sp>
        <p:nvSpPr>
          <p:cNvPr id="16" name="Tekstin paikkamerkki 2"/>
          <p:cNvSpPr>
            <a:spLocks noGrp="1"/>
          </p:cNvSpPr>
          <p:nvPr>
            <p:ph type="body" sz="quarter" idx="18" hasCustomPrompt="1"/>
          </p:nvPr>
        </p:nvSpPr>
        <p:spPr>
          <a:xfrm>
            <a:off x="2334682" y="4727574"/>
            <a:ext cx="2971717" cy="16516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700" spc="0" baseline="0"/>
            </a:lvl1pPr>
          </a:lstStyle>
          <a:p>
            <a:pPr lvl="0"/>
            <a:r>
              <a:rPr lang="fi-FI" dirty="0"/>
              <a:t>Lähde tähän</a:t>
            </a:r>
          </a:p>
        </p:txBody>
      </p:sp>
      <p:sp>
        <p:nvSpPr>
          <p:cNvPr id="9" name="Tekstin paikkamerkki 28"/>
          <p:cNvSpPr>
            <a:spLocks noGrp="1"/>
          </p:cNvSpPr>
          <p:nvPr>
            <p:ph type="body" sz="quarter" idx="21" hasCustomPrompt="1"/>
          </p:nvPr>
        </p:nvSpPr>
        <p:spPr>
          <a:xfrm>
            <a:off x="1072799" y="1102950"/>
            <a:ext cx="6868801" cy="479453"/>
          </a:xfrm>
          <a:prstGeom prst="rect">
            <a:avLst/>
          </a:prstGeom>
        </p:spPr>
        <p:txBody>
          <a:bodyPr/>
          <a:lstStyle>
            <a:lvl1pPr marL="14400" indent="0">
              <a:lnSpc>
                <a:spcPts val="2700"/>
              </a:lnSpc>
              <a:spcAft>
                <a:spcPts val="0"/>
              </a:spcAft>
              <a:buFontTx/>
              <a:buNone/>
              <a:defRPr sz="2200" b="1" baseline="0">
                <a:solidFill>
                  <a:srgbClr val="000000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 dirty="0"/>
              <a:t>Muokkaa väliotsikkoa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1" name="Tekstin paikkamerkki 3"/>
          <p:cNvSpPr>
            <a:spLocks noGrp="1"/>
          </p:cNvSpPr>
          <p:nvPr>
            <p:ph type="body" sz="quarter" idx="22" hasCustomPrompt="1"/>
          </p:nvPr>
        </p:nvSpPr>
        <p:spPr>
          <a:xfrm>
            <a:off x="252000" y="290513"/>
            <a:ext cx="4320000" cy="250837"/>
          </a:xfrm>
          <a:prstGeom prst="rect">
            <a:avLst/>
          </a:prstGeom>
        </p:spPr>
        <p:txBody>
          <a:bodyPr anchor="t"/>
          <a:lstStyle>
            <a:lvl1pPr marL="252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 b="0" kern="1200" spc="0" baseline="0">
                <a:solidFill>
                  <a:schemeClr val="tx1"/>
                </a:solidFill>
              </a:defRPr>
            </a:lvl1pPr>
            <a:lvl2pPr marL="314865" indent="0">
              <a:buFontTx/>
              <a:buNone/>
              <a:defRPr/>
            </a:lvl2pPr>
            <a:lvl3pPr marL="629724" indent="0">
              <a:buFontTx/>
              <a:buNone/>
              <a:defRPr/>
            </a:lvl3pPr>
            <a:lvl4pPr marL="944589" indent="0">
              <a:buFontTx/>
              <a:buNone/>
              <a:defRPr/>
            </a:lvl4pPr>
            <a:lvl5pPr marL="1267851" indent="0">
              <a:buFontTx/>
              <a:buNone/>
              <a:defRPr/>
            </a:lvl5pPr>
          </a:lstStyle>
          <a:p>
            <a:pPr lvl="0"/>
            <a:r>
              <a:rPr lang="en-US" dirty="0" err="1"/>
              <a:t>Väliotsikko</a:t>
            </a:r>
            <a:r>
              <a:rPr lang="en-US" dirty="0"/>
              <a:t> </a:t>
            </a:r>
            <a:r>
              <a:rPr lang="en-US" dirty="0" err="1"/>
              <a:t>yläviitteenä</a:t>
            </a:r>
            <a:endParaRPr lang="fi-FI" dirty="0"/>
          </a:p>
        </p:txBody>
      </p:sp>
      <p:sp>
        <p:nvSpPr>
          <p:cNvPr id="13" name="Sisällön paikkamerkki 4"/>
          <p:cNvSpPr>
            <a:spLocks noGrp="1"/>
          </p:cNvSpPr>
          <p:nvPr>
            <p:ph sz="quarter" idx="23" hasCustomPrompt="1"/>
          </p:nvPr>
        </p:nvSpPr>
        <p:spPr>
          <a:xfrm>
            <a:off x="4572001" y="1584200"/>
            <a:ext cx="3369600" cy="289255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71332" indent="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FontTx/>
              <a:buNone/>
              <a:defRPr/>
            </a:lvl2pPr>
            <a:lvl3pPr marL="786191" indent="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FontTx/>
              <a:buNone/>
              <a:defRPr/>
            </a:lvl3pPr>
            <a:lvl4pPr marL="1109451" indent="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FontTx/>
              <a:buNone/>
              <a:defRPr/>
            </a:lvl4pPr>
          </a:lstStyle>
          <a:p>
            <a:pPr lvl="0"/>
            <a:r>
              <a:rPr lang="fi-FI" dirty="0"/>
              <a:t>Lisää objekti</a:t>
            </a:r>
          </a:p>
        </p:txBody>
      </p:sp>
      <p:sp>
        <p:nvSpPr>
          <p:cNvPr id="12" name="Tekstin paikkamerkki 2"/>
          <p:cNvSpPr>
            <a:spLocks noGrp="1"/>
          </p:cNvSpPr>
          <p:nvPr>
            <p:ph idx="19"/>
          </p:nvPr>
        </p:nvSpPr>
        <p:spPr>
          <a:xfrm>
            <a:off x="1072800" y="1582404"/>
            <a:ext cx="3499200" cy="2894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4000" marR="0" indent="-212400" algn="l" defTabSz="806052" rtl="0" eaLnBrk="1" fontAlgn="auto" latinLnBrk="0" hangingPunct="1">
              <a:lnSpc>
                <a:spcPts val="2000"/>
              </a:lnSpc>
              <a:spcBef>
                <a:spcPts val="400"/>
              </a:spcBef>
              <a:spcAft>
                <a:spcPts val="30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 sz="1600">
                <a:solidFill>
                  <a:srgbClr val="000000"/>
                </a:solidFill>
              </a:defRPr>
            </a:lvl1pPr>
            <a:lvl2pPr indent="-15840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SzPct val="125000"/>
              <a:defRPr sz="1300" baseline="0">
                <a:solidFill>
                  <a:srgbClr val="000000"/>
                </a:solidFill>
              </a:defRPr>
            </a:lvl2pPr>
            <a:lvl3pPr indent="-15840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SzPct val="125000"/>
              <a:defRPr sz="1050">
                <a:solidFill>
                  <a:srgbClr val="000000"/>
                </a:solidFill>
              </a:defRPr>
            </a:lvl3pPr>
            <a:lvl4pPr indent="-15840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SzPct val="125000"/>
              <a:defRPr sz="1050">
                <a:solidFill>
                  <a:srgbClr val="000000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687386369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dia isoille taulukoi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kstin paikkamerkki 28"/>
          <p:cNvSpPr>
            <a:spLocks noGrp="1"/>
          </p:cNvSpPr>
          <p:nvPr>
            <p:ph type="body" sz="quarter" idx="15" hasCustomPrompt="1"/>
          </p:nvPr>
        </p:nvSpPr>
        <p:spPr>
          <a:xfrm>
            <a:off x="252000" y="282149"/>
            <a:ext cx="7992000" cy="821163"/>
          </a:xfrm>
          <a:prstGeom prst="rect">
            <a:avLst/>
          </a:prstGeom>
        </p:spPr>
        <p:txBody>
          <a:bodyPr/>
          <a:lstStyle>
            <a:lvl1pPr marL="14400" indent="0">
              <a:lnSpc>
                <a:spcPts val="2700"/>
              </a:lnSpc>
              <a:spcAft>
                <a:spcPts val="0"/>
              </a:spcAft>
              <a:buFontTx/>
              <a:buNone/>
              <a:defRPr sz="2200" b="1">
                <a:solidFill>
                  <a:srgbClr val="000000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 dirty="0"/>
              <a:t>Muokkaa väliotsikkoa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10" name="Kuva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35624" y="368923"/>
            <a:ext cx="437056" cy="437032"/>
          </a:xfrm>
          <a:prstGeom prst="rect">
            <a:avLst/>
          </a:prstGeom>
        </p:spPr>
      </p:pic>
      <p:sp>
        <p:nvSpPr>
          <p:cNvPr id="17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8005977" y="4729407"/>
            <a:ext cx="863990" cy="165406"/>
          </a:xfrm>
          <a:prstGeom prst="rect">
            <a:avLst/>
          </a:prstGeom>
        </p:spPr>
        <p:txBody>
          <a:bodyPr/>
          <a:lstStyle>
            <a:lvl1pPr>
              <a:defRPr sz="700"/>
            </a:lvl1pPr>
          </a:lstStyle>
          <a:p>
            <a:fld id="{6FCB6B90-8271-4E8F-82C1-E646FBB48A2E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8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/>
          <a:p>
            <a:fld id="{E70C97DB-DA9C-4CFA-B970-B8599B25F3E4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19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/>
          <a:p>
            <a:r>
              <a:rPr lang="fi-FI" dirty="0"/>
              <a:t>Teknologiateollisuus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sz="quarter" idx="17"/>
          </p:nvPr>
        </p:nvSpPr>
        <p:spPr>
          <a:xfrm>
            <a:off x="381000" y="1103313"/>
            <a:ext cx="8391525" cy="3541712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71332" indent="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FontTx/>
              <a:buNone/>
              <a:defRPr/>
            </a:lvl2pPr>
            <a:lvl3pPr marL="786191" indent="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FontTx/>
              <a:buNone/>
              <a:defRPr/>
            </a:lvl3pPr>
            <a:lvl4pPr marL="1109451" indent="0">
              <a:lnSpc>
                <a:spcPts val="1800"/>
              </a:lnSpc>
              <a:spcBef>
                <a:spcPts val="200"/>
              </a:spcBef>
              <a:spcAft>
                <a:spcPts val="200"/>
              </a:spcAft>
              <a:buFontTx/>
              <a:buNone/>
              <a:defRPr/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kstin paikkamerkki 2"/>
          <p:cNvSpPr>
            <a:spLocks noGrp="1"/>
          </p:cNvSpPr>
          <p:nvPr>
            <p:ph type="body" sz="quarter" idx="18" hasCustomPrompt="1"/>
          </p:nvPr>
        </p:nvSpPr>
        <p:spPr>
          <a:xfrm>
            <a:off x="2334682" y="4727574"/>
            <a:ext cx="2971717" cy="16516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700" spc="0" baseline="0"/>
            </a:lvl1pPr>
          </a:lstStyle>
          <a:p>
            <a:pPr lvl="0"/>
            <a:r>
              <a:rPr lang="fi-FI" dirty="0"/>
              <a:t>Lähde tähän</a:t>
            </a:r>
          </a:p>
        </p:txBody>
      </p:sp>
    </p:spTree>
    <p:extLst>
      <p:ext uri="{BB962C8B-B14F-4D97-AF65-F5344CB8AC3E}">
        <p14:creationId xmlns:p14="http://schemas.microsoft.com/office/powerpoint/2010/main" val="1067460176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35624" y="368923"/>
            <a:ext cx="437056" cy="437032"/>
          </a:xfrm>
          <a:prstGeom prst="rect">
            <a:avLst/>
          </a:prstGeom>
        </p:spPr>
      </p:pic>
      <p:sp>
        <p:nvSpPr>
          <p:cNvPr id="3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8005977" y="4729407"/>
            <a:ext cx="863990" cy="165406"/>
          </a:xfrm>
          <a:prstGeom prst="rect">
            <a:avLst/>
          </a:prstGeom>
        </p:spPr>
        <p:txBody>
          <a:bodyPr/>
          <a:lstStyle>
            <a:lvl1pPr>
              <a:defRPr sz="700"/>
            </a:lvl1pPr>
          </a:lstStyle>
          <a:p>
            <a:fld id="{6FCB6B90-8271-4E8F-82C1-E646FBB48A2E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/>
          <a:p>
            <a:fld id="{E70C97DB-DA9C-4CFA-B970-B8599B25F3E4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5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/>
          <a:p>
            <a:r>
              <a:rPr lang="fi-FI" dirty="0"/>
              <a:t>Teknologiateollisuus</a:t>
            </a:r>
          </a:p>
        </p:txBody>
      </p:sp>
      <p:sp>
        <p:nvSpPr>
          <p:cNvPr id="7" name="Tekstin paikkamerkki 3"/>
          <p:cNvSpPr>
            <a:spLocks noGrp="1"/>
          </p:cNvSpPr>
          <p:nvPr>
            <p:ph type="body" sz="quarter" idx="22" hasCustomPrompt="1"/>
          </p:nvPr>
        </p:nvSpPr>
        <p:spPr>
          <a:xfrm>
            <a:off x="252000" y="290513"/>
            <a:ext cx="4320000" cy="250837"/>
          </a:xfrm>
          <a:prstGeom prst="rect">
            <a:avLst/>
          </a:prstGeom>
        </p:spPr>
        <p:txBody>
          <a:bodyPr anchor="t"/>
          <a:lstStyle>
            <a:lvl1pPr marL="252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 b="0" kern="1200" spc="0" baseline="0">
                <a:solidFill>
                  <a:schemeClr val="tx1"/>
                </a:solidFill>
              </a:defRPr>
            </a:lvl1pPr>
            <a:lvl2pPr marL="314865" indent="0">
              <a:buFontTx/>
              <a:buNone/>
              <a:defRPr/>
            </a:lvl2pPr>
            <a:lvl3pPr marL="629724" indent="0">
              <a:buFontTx/>
              <a:buNone/>
              <a:defRPr/>
            </a:lvl3pPr>
            <a:lvl4pPr marL="944589" indent="0">
              <a:buFontTx/>
              <a:buNone/>
              <a:defRPr/>
            </a:lvl4pPr>
            <a:lvl5pPr marL="1267851" indent="0">
              <a:buFontTx/>
              <a:buNone/>
              <a:defRPr/>
            </a:lvl5pPr>
          </a:lstStyle>
          <a:p>
            <a:pPr lvl="0"/>
            <a:r>
              <a:rPr lang="en-US" dirty="0" err="1"/>
              <a:t>Väliotsikko</a:t>
            </a:r>
            <a:r>
              <a:rPr lang="en-US" dirty="0"/>
              <a:t> </a:t>
            </a:r>
            <a:r>
              <a:rPr lang="en-US" dirty="0" err="1"/>
              <a:t>yläviitteenä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83285883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-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35624" y="368923"/>
            <a:ext cx="437056" cy="437032"/>
          </a:xfrm>
          <a:prstGeom prst="rect">
            <a:avLst/>
          </a:prstGeom>
        </p:spPr>
      </p:pic>
      <p:sp>
        <p:nvSpPr>
          <p:cNvPr id="14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8005977" y="4729407"/>
            <a:ext cx="863990" cy="165406"/>
          </a:xfrm>
          <a:prstGeom prst="rect">
            <a:avLst/>
          </a:prstGeom>
        </p:spPr>
        <p:txBody>
          <a:bodyPr/>
          <a:lstStyle>
            <a:lvl1pPr>
              <a:defRPr sz="700"/>
            </a:lvl1pPr>
          </a:lstStyle>
          <a:p>
            <a:fld id="{6FCB6B90-8271-4E8F-82C1-E646FBB48A2E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5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/>
          <a:p>
            <a:fld id="{8D9E7F89-CFBC-40A6-849E-791F2CE17670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17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/>
          <a:p>
            <a:r>
              <a:rPr lang="fi-FI" dirty="0"/>
              <a:t>Teknologiateollisuus</a:t>
            </a:r>
          </a:p>
        </p:txBody>
      </p:sp>
      <p:sp>
        <p:nvSpPr>
          <p:cNvPr id="11" name="Tekstin paikkamerkki 28"/>
          <p:cNvSpPr>
            <a:spLocks noGrp="1"/>
          </p:cNvSpPr>
          <p:nvPr>
            <p:ph type="body" sz="quarter" idx="22" hasCustomPrompt="1"/>
          </p:nvPr>
        </p:nvSpPr>
        <p:spPr>
          <a:xfrm>
            <a:off x="1072800" y="1913747"/>
            <a:ext cx="7171200" cy="1176411"/>
          </a:xfrm>
          <a:prstGeom prst="rect">
            <a:avLst/>
          </a:prstGeom>
        </p:spPr>
        <p:txBody>
          <a:bodyPr/>
          <a:lstStyle>
            <a:lvl1pPr marL="14400" indent="0">
              <a:lnSpc>
                <a:spcPts val="2700"/>
              </a:lnSpc>
              <a:spcAft>
                <a:spcPts val="0"/>
              </a:spcAft>
              <a:buFontTx/>
              <a:buNone/>
              <a:defRPr sz="2200" b="1" baseline="0">
                <a:solidFill>
                  <a:srgbClr val="000000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 dirty="0"/>
              <a:t>Muokkaa väliotsikkoa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07341520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tekstille ja kuvalle - valkoin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Kuvan paikkamerkki 6"/>
          <p:cNvSpPr>
            <a:spLocks noGrp="1"/>
          </p:cNvSpPr>
          <p:nvPr>
            <p:ph type="pic" sz="quarter" idx="18"/>
          </p:nvPr>
        </p:nvSpPr>
        <p:spPr>
          <a:xfrm>
            <a:off x="5090400" y="0"/>
            <a:ext cx="4053605" cy="51435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5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sp>
        <p:nvSpPr>
          <p:cNvPr id="9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282027" y="4728047"/>
            <a:ext cx="916709" cy="16469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4D1D5393-FFB8-4AFB-965F-DF835FFEFFC2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10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1111510" y="4728047"/>
            <a:ext cx="1295891" cy="16469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fi-FI"/>
              <a:t>Teknologiateollisuus</a:t>
            </a:r>
            <a:endParaRPr lang="fi-FI" dirty="0"/>
          </a:p>
        </p:txBody>
      </p:sp>
      <p:sp>
        <p:nvSpPr>
          <p:cNvPr id="7" name="Tekstin paikkamerkki 2"/>
          <p:cNvSpPr>
            <a:spLocks noGrp="1"/>
          </p:cNvSpPr>
          <p:nvPr>
            <p:ph idx="21"/>
          </p:nvPr>
        </p:nvSpPr>
        <p:spPr>
          <a:xfrm>
            <a:off x="1072800" y="1585226"/>
            <a:ext cx="3844800" cy="2849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4000" marR="0" indent="-212400" algn="l" defTabSz="806052" rtl="0" eaLnBrk="1" fontAlgn="auto" latinLnBrk="0" hangingPunct="1">
              <a:lnSpc>
                <a:spcPts val="2000"/>
              </a:lnSpc>
              <a:spcBef>
                <a:spcPts val="400"/>
              </a:spcBef>
              <a:spcAft>
                <a:spcPts val="30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 sz="1600">
                <a:solidFill>
                  <a:srgbClr val="000000"/>
                </a:solidFill>
              </a:defRPr>
            </a:lvl1pPr>
            <a:lvl2pPr indent="-158400">
              <a:buSzPct val="125000"/>
              <a:defRPr sz="1300" baseline="0">
                <a:solidFill>
                  <a:srgbClr val="000000"/>
                </a:solidFill>
              </a:defRPr>
            </a:lvl2pPr>
            <a:lvl3pPr indent="-158400">
              <a:buSzPct val="125000"/>
              <a:defRPr sz="1100">
                <a:solidFill>
                  <a:srgbClr val="000000"/>
                </a:solidFill>
              </a:defRPr>
            </a:lvl3pPr>
            <a:lvl4pPr indent="-158400">
              <a:buSzPct val="125000"/>
              <a:defRPr sz="1000">
                <a:solidFill>
                  <a:srgbClr val="000000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kstin paikkamerkki 28"/>
          <p:cNvSpPr>
            <a:spLocks noGrp="1"/>
          </p:cNvSpPr>
          <p:nvPr>
            <p:ph type="body" sz="quarter" idx="22" hasCustomPrompt="1"/>
          </p:nvPr>
        </p:nvSpPr>
        <p:spPr>
          <a:xfrm>
            <a:off x="1072800" y="1102950"/>
            <a:ext cx="3844800" cy="367183"/>
          </a:xfrm>
          <a:prstGeom prst="rect">
            <a:avLst/>
          </a:prstGeom>
        </p:spPr>
        <p:txBody>
          <a:bodyPr/>
          <a:lstStyle>
            <a:lvl1pPr marL="14400" indent="0">
              <a:lnSpc>
                <a:spcPts val="2700"/>
              </a:lnSpc>
              <a:spcAft>
                <a:spcPts val="0"/>
              </a:spcAft>
              <a:buFontTx/>
              <a:buNone/>
              <a:defRPr sz="2200" b="1" baseline="0">
                <a:solidFill>
                  <a:srgbClr val="000000"/>
                </a:solidFill>
              </a:defRPr>
            </a:lvl1pPr>
            <a:lvl2pPr marL="314865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2pPr>
            <a:lvl3pPr marL="629724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3pPr>
            <a:lvl4pPr marL="944589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4pPr>
            <a:lvl5pPr marL="1267851" indent="0">
              <a:spcAft>
                <a:spcPts val="0"/>
              </a:spcAft>
              <a:buFontTx/>
              <a:buNone/>
              <a:defRPr sz="2200" b="1">
                <a:solidFill>
                  <a:srgbClr val="666666"/>
                </a:solidFill>
              </a:defRPr>
            </a:lvl5pPr>
          </a:lstStyle>
          <a:p>
            <a:pPr lvl="0"/>
            <a:r>
              <a:rPr lang="fi-FI" dirty="0"/>
              <a:t>Muokkaa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21886745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282027" y="4728047"/>
            <a:ext cx="919711" cy="16304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1B16F53B-7158-4458-A0D4-1436C88C6842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8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11307" y="4728047"/>
            <a:ext cx="1296094" cy="16304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i-FI" dirty="0"/>
              <a:t>Teknologiateollisuus</a:t>
            </a:r>
          </a:p>
        </p:txBody>
      </p:sp>
      <p:sp>
        <p:nvSpPr>
          <p:cNvPr id="26" name="Tekstin paikkamerkki 3"/>
          <p:cNvSpPr>
            <a:spLocks noGrp="1"/>
          </p:cNvSpPr>
          <p:nvPr>
            <p:ph type="body" idx="1"/>
          </p:nvPr>
        </p:nvSpPr>
        <p:spPr>
          <a:xfrm>
            <a:off x="1072801" y="1583532"/>
            <a:ext cx="7171199" cy="2893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</p:txBody>
      </p:sp>
      <p:sp>
        <p:nvSpPr>
          <p:cNvPr id="27" name="Otsikon paikkamerkki 2"/>
          <p:cNvSpPr>
            <a:spLocks noGrp="1"/>
          </p:cNvSpPr>
          <p:nvPr>
            <p:ph type="title"/>
          </p:nvPr>
        </p:nvSpPr>
        <p:spPr>
          <a:xfrm>
            <a:off x="1072801" y="1102950"/>
            <a:ext cx="7171199" cy="47308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3" name="Dian numeron paikkamerkki 1"/>
          <p:cNvSpPr>
            <a:spLocks noGrp="1"/>
          </p:cNvSpPr>
          <p:nvPr>
            <p:ph type="sldNum" sz="quarter" idx="4"/>
          </p:nvPr>
        </p:nvSpPr>
        <p:spPr>
          <a:xfrm>
            <a:off x="8005977" y="4729163"/>
            <a:ext cx="863990" cy="16668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00">
                <a:solidFill>
                  <a:schemeClr val="tx1"/>
                </a:solidFill>
              </a:defRPr>
            </a:lvl1pPr>
          </a:lstStyle>
          <a:p>
            <a:fld id="{6FCB6B90-8271-4E8F-82C1-E646FBB48A2E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29942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01" r:id="rId2"/>
    <p:sldLayoutId id="2147483664" r:id="rId3"/>
    <p:sldLayoutId id="2147483679" r:id="rId4"/>
    <p:sldLayoutId id="2147483665" r:id="rId5"/>
    <p:sldLayoutId id="2147483681" r:id="rId6"/>
    <p:sldLayoutId id="2147483666" r:id="rId7"/>
    <p:sldLayoutId id="2147483682" r:id="rId8"/>
    <p:sldLayoutId id="2147483667" r:id="rId9"/>
    <p:sldLayoutId id="2147483683" r:id="rId10"/>
    <p:sldLayoutId id="2147483668" r:id="rId11"/>
    <p:sldLayoutId id="2147483684" r:id="rId12"/>
    <p:sldLayoutId id="2147483669" r:id="rId13"/>
    <p:sldLayoutId id="2147483685" r:id="rId14"/>
    <p:sldLayoutId id="2147483670" r:id="rId15"/>
    <p:sldLayoutId id="2147483686" r:id="rId16"/>
    <p:sldLayoutId id="2147483671" r:id="rId17"/>
    <p:sldLayoutId id="2147483687" r:id="rId18"/>
    <p:sldLayoutId id="2147483702" r:id="rId19"/>
    <p:sldLayoutId id="2147483704" r:id="rId20"/>
    <p:sldLayoutId id="2147483680" r:id="rId21"/>
    <p:sldLayoutId id="2147483674" r:id="rId22"/>
    <p:sldLayoutId id="2147483691" r:id="rId23"/>
    <p:sldLayoutId id="2147483700" r:id="rId24"/>
    <p:sldLayoutId id="2147483696" r:id="rId25"/>
    <p:sldLayoutId id="2147483673" r:id="rId26"/>
    <p:sldLayoutId id="2147483703" r:id="rId27"/>
    <p:sldLayoutId id="2147483707" r:id="rId28"/>
    <p:sldLayoutId id="2147483708" r:id="rId29"/>
  </p:sldLayoutIdLst>
  <p:transition spd="med">
    <p:fade/>
  </p:transition>
  <p:hf hdr="0"/>
  <p:txStyles>
    <p:titleStyle>
      <a:lvl1pPr marL="14400" algn="l" defTabSz="806052" rtl="0" eaLnBrk="1" latinLnBrk="0" hangingPunct="1">
        <a:lnSpc>
          <a:spcPts val="2700"/>
        </a:lnSpc>
        <a:spcBef>
          <a:spcPts val="0"/>
        </a:spcBef>
        <a:spcAft>
          <a:spcPts val="0"/>
        </a:spcAft>
        <a:buNone/>
        <a:defRPr sz="2200" b="1" kern="1200" spc="-35" baseline="0">
          <a:solidFill>
            <a:srgbClr val="000000"/>
          </a:solidFill>
          <a:latin typeface="+mj-lt"/>
          <a:ea typeface="Adobe Fan Heiti Std B" panose="020B0700000000000000" pitchFamily="34" charset="-128"/>
          <a:cs typeface="Adobe Hebrew" panose="02040503050201020203" pitchFamily="18" charset="-79"/>
        </a:defRPr>
      </a:lvl1pPr>
    </p:titleStyle>
    <p:bodyStyle>
      <a:lvl1pPr marL="234000" indent="-212400" algn="l" defTabSz="806052" rtl="0" eaLnBrk="1" latinLnBrk="0" hangingPunct="1">
        <a:lnSpc>
          <a:spcPts val="2000"/>
        </a:lnSpc>
        <a:spcBef>
          <a:spcPts val="400"/>
        </a:spcBef>
        <a:spcAft>
          <a:spcPts val="300"/>
        </a:spcAft>
        <a:buClrTx/>
        <a:buSzPct val="125000"/>
        <a:buFont typeface="Arial" panose="020B0604020202020204" pitchFamily="34" charset="0"/>
        <a:buChar char="•"/>
        <a:defRPr sz="1600" kern="1200" spc="-35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29732" indent="-158400" algn="l" defTabSz="806052" rtl="0" eaLnBrk="1" latinLnBrk="0" hangingPunct="1">
        <a:lnSpc>
          <a:spcPts val="1800"/>
        </a:lnSpc>
        <a:spcBef>
          <a:spcPts val="200"/>
        </a:spcBef>
        <a:spcAft>
          <a:spcPts val="200"/>
        </a:spcAft>
        <a:buClrTx/>
        <a:buSzPct val="125000"/>
        <a:buFont typeface="Arial" pitchFamily="34" charset="0"/>
        <a:buChar char="–"/>
        <a:defRPr sz="1300" kern="1200" spc="-35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944591" indent="-158400" algn="l" defTabSz="806052" rtl="0" eaLnBrk="1" latinLnBrk="0" hangingPunct="1">
        <a:lnSpc>
          <a:spcPts val="1800"/>
        </a:lnSpc>
        <a:spcBef>
          <a:spcPts val="200"/>
        </a:spcBef>
        <a:spcAft>
          <a:spcPts val="200"/>
        </a:spcAft>
        <a:buClrTx/>
        <a:buSzPct val="125000"/>
        <a:buFont typeface="Arial" panose="020B0604020202020204" pitchFamily="34" charset="0"/>
        <a:buChar char="•"/>
        <a:defRPr sz="1050" kern="1200" spc="-35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267851" indent="-158400" algn="l" defTabSz="806052" rtl="0" eaLnBrk="1" latinLnBrk="0" hangingPunct="1">
        <a:lnSpc>
          <a:spcPts val="1800"/>
        </a:lnSpc>
        <a:spcBef>
          <a:spcPts val="200"/>
        </a:spcBef>
        <a:spcAft>
          <a:spcPts val="200"/>
        </a:spcAft>
        <a:buClrTx/>
        <a:buSzPct val="125000"/>
        <a:buFont typeface="Arial" pitchFamily="34" charset="0"/>
        <a:buChar char="–"/>
        <a:defRPr sz="1050" kern="1200" spc="-35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1582718" indent="-158400" algn="l" defTabSz="806052" rtl="0" eaLnBrk="1" latinLnBrk="0" hangingPunct="1">
        <a:lnSpc>
          <a:spcPts val="2000"/>
        </a:lnSpc>
        <a:spcBef>
          <a:spcPts val="400"/>
        </a:spcBef>
        <a:spcAft>
          <a:spcPts val="300"/>
        </a:spcAft>
        <a:buClrTx/>
        <a:buSzPct val="125000"/>
        <a:buFont typeface="Arial" panose="020B0604020202020204" pitchFamily="34" charset="0"/>
        <a:buChar char="•"/>
        <a:defRPr sz="1000" kern="1200" spc="-35" baseline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216640" indent="-201515" algn="l" defTabSz="806052" rtl="0" eaLnBrk="1" latinLnBrk="0" hangingPunct="1">
        <a:spcBef>
          <a:spcPct val="20000"/>
        </a:spcBef>
        <a:buFont typeface="Arial" pitchFamily="34" charset="0"/>
        <a:buChar char="•"/>
        <a:defRPr sz="1856" kern="1200">
          <a:solidFill>
            <a:schemeClr val="tx1"/>
          </a:solidFill>
          <a:latin typeface="+mn-lt"/>
          <a:ea typeface="+mn-ea"/>
          <a:cs typeface="+mn-cs"/>
        </a:defRPr>
      </a:lvl6pPr>
      <a:lvl7pPr marL="2619666" indent="-201515" algn="l" defTabSz="806052" rtl="0" eaLnBrk="1" latinLnBrk="0" hangingPunct="1">
        <a:spcBef>
          <a:spcPct val="20000"/>
        </a:spcBef>
        <a:buFont typeface="Arial" pitchFamily="34" charset="0"/>
        <a:buChar char="•"/>
        <a:defRPr sz="1856" kern="1200">
          <a:solidFill>
            <a:schemeClr val="tx1"/>
          </a:solidFill>
          <a:latin typeface="+mn-lt"/>
          <a:ea typeface="+mn-ea"/>
          <a:cs typeface="+mn-cs"/>
        </a:defRPr>
      </a:lvl7pPr>
      <a:lvl8pPr marL="3022694" indent="-201515" algn="l" defTabSz="806052" rtl="0" eaLnBrk="1" latinLnBrk="0" hangingPunct="1">
        <a:spcBef>
          <a:spcPct val="20000"/>
        </a:spcBef>
        <a:buFont typeface="Arial" pitchFamily="34" charset="0"/>
        <a:buChar char="•"/>
        <a:defRPr sz="1856" kern="1200">
          <a:solidFill>
            <a:schemeClr val="tx1"/>
          </a:solidFill>
          <a:latin typeface="+mn-lt"/>
          <a:ea typeface="+mn-ea"/>
          <a:cs typeface="+mn-cs"/>
        </a:defRPr>
      </a:lvl8pPr>
      <a:lvl9pPr marL="3425719" indent="-201515" algn="l" defTabSz="806052" rtl="0" eaLnBrk="1" latinLnBrk="0" hangingPunct="1">
        <a:spcBef>
          <a:spcPct val="20000"/>
        </a:spcBef>
        <a:buFont typeface="Arial" pitchFamily="34" charset="0"/>
        <a:buChar char="•"/>
        <a:defRPr sz="185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806052" rtl="0" eaLnBrk="1" latinLnBrk="0" hangingPunct="1">
        <a:defRPr sz="1587" kern="1200">
          <a:solidFill>
            <a:schemeClr val="tx1"/>
          </a:solidFill>
          <a:latin typeface="+mn-lt"/>
          <a:ea typeface="+mn-ea"/>
          <a:cs typeface="+mn-cs"/>
        </a:defRPr>
      </a:lvl1pPr>
      <a:lvl2pPr marL="403025" algn="l" defTabSz="806052" rtl="0" eaLnBrk="1" latinLnBrk="0" hangingPunct="1">
        <a:defRPr sz="1587" kern="1200">
          <a:solidFill>
            <a:schemeClr val="tx1"/>
          </a:solidFill>
          <a:latin typeface="+mn-lt"/>
          <a:ea typeface="+mn-ea"/>
          <a:cs typeface="+mn-cs"/>
        </a:defRPr>
      </a:lvl2pPr>
      <a:lvl3pPr marL="806052" algn="l" defTabSz="806052" rtl="0" eaLnBrk="1" latinLnBrk="0" hangingPunct="1">
        <a:defRPr sz="1587" kern="1200">
          <a:solidFill>
            <a:schemeClr val="tx1"/>
          </a:solidFill>
          <a:latin typeface="+mn-lt"/>
          <a:ea typeface="+mn-ea"/>
          <a:cs typeface="+mn-cs"/>
        </a:defRPr>
      </a:lvl3pPr>
      <a:lvl4pPr marL="1209078" algn="l" defTabSz="806052" rtl="0" eaLnBrk="1" latinLnBrk="0" hangingPunct="1">
        <a:defRPr sz="1587" kern="1200">
          <a:solidFill>
            <a:schemeClr val="tx1"/>
          </a:solidFill>
          <a:latin typeface="+mn-lt"/>
          <a:ea typeface="+mn-ea"/>
          <a:cs typeface="+mn-cs"/>
        </a:defRPr>
      </a:lvl4pPr>
      <a:lvl5pPr marL="1612105" algn="l" defTabSz="806052" rtl="0" eaLnBrk="1" latinLnBrk="0" hangingPunct="1">
        <a:defRPr sz="1587" kern="1200">
          <a:solidFill>
            <a:schemeClr val="tx1"/>
          </a:solidFill>
          <a:latin typeface="+mn-lt"/>
          <a:ea typeface="+mn-ea"/>
          <a:cs typeface="+mn-cs"/>
        </a:defRPr>
      </a:lvl5pPr>
      <a:lvl6pPr marL="2015123" algn="l" defTabSz="806052" rtl="0" eaLnBrk="1" latinLnBrk="0" hangingPunct="1">
        <a:defRPr sz="1587" kern="1200">
          <a:solidFill>
            <a:schemeClr val="tx1"/>
          </a:solidFill>
          <a:latin typeface="+mn-lt"/>
          <a:ea typeface="+mn-ea"/>
          <a:cs typeface="+mn-cs"/>
        </a:defRPr>
      </a:lvl6pPr>
      <a:lvl7pPr marL="2418157" algn="l" defTabSz="806052" rtl="0" eaLnBrk="1" latinLnBrk="0" hangingPunct="1">
        <a:defRPr sz="1587" kern="1200">
          <a:solidFill>
            <a:schemeClr val="tx1"/>
          </a:solidFill>
          <a:latin typeface="+mn-lt"/>
          <a:ea typeface="+mn-ea"/>
          <a:cs typeface="+mn-cs"/>
        </a:defRPr>
      </a:lvl7pPr>
      <a:lvl8pPr marL="2821180" algn="l" defTabSz="806052" rtl="0" eaLnBrk="1" latinLnBrk="0" hangingPunct="1">
        <a:defRPr sz="1587" kern="1200">
          <a:solidFill>
            <a:schemeClr val="tx1"/>
          </a:solidFill>
          <a:latin typeface="+mn-lt"/>
          <a:ea typeface="+mn-ea"/>
          <a:cs typeface="+mn-cs"/>
        </a:defRPr>
      </a:lvl8pPr>
      <a:lvl9pPr marL="3224205" algn="l" defTabSz="806052" rtl="0" eaLnBrk="1" latinLnBrk="0" hangingPunct="1">
        <a:defRPr sz="158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0" pos="5520" userDrawn="1">
          <p15:clr>
            <a:srgbClr val="F26B43"/>
          </p15:clr>
        </p15:guide>
        <p15:guide id="22" orient="horz" pos="3062" userDrawn="1">
          <p15:clr>
            <a:srgbClr val="F26B43"/>
          </p15:clr>
        </p15:guide>
        <p15:guide id="23" orient="horz" pos="232" userDrawn="1">
          <p15:clr>
            <a:srgbClr val="F26B43"/>
          </p15:clr>
        </p15:guide>
        <p15:guide id="26" pos="240" userDrawn="1">
          <p15:clr>
            <a:srgbClr val="F26B43"/>
          </p15:clr>
        </p15:guide>
        <p15:guide id="27" pos="75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85ED1-BDF2-DC1C-FFF5-57934CA64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86B5BB3C-E83C-7308-FCD2-66612953C8F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52000" y="123478"/>
            <a:ext cx="7992000" cy="648000"/>
          </a:xfrm>
        </p:spPr>
        <p:txBody>
          <a:bodyPr>
            <a:normAutofit fontScale="77500" lnSpcReduction="20000"/>
          </a:bodyPr>
          <a:lstStyle/>
          <a:p>
            <a:r>
              <a:rPr lang="fi-FI" dirty="0"/>
              <a:t>Tietotekniikan palvelualojen palkat tehtäväalueittain vuonna 2025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518D9AFB-2395-2BAB-3FA4-C335E769F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1</a:t>
            </a:fld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CF21562-9394-6CE1-7D0B-5954F46C0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F6A3C66-4936-F3B9-BD90-C5F59036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99592" y="4724395"/>
            <a:ext cx="1295891" cy="164690"/>
          </a:xfrm>
        </p:spPr>
        <p:txBody>
          <a:bodyPr/>
          <a:lstStyle/>
          <a:p>
            <a:r>
              <a:rPr lang="fi-FI" dirty="0"/>
              <a:t>Teknologiateollisuus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0521903E-1FF0-4C01-6392-44694141878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979712" y="4728047"/>
            <a:ext cx="7061854" cy="415926"/>
          </a:xfrm>
        </p:spPr>
        <p:txBody>
          <a:bodyPr/>
          <a:lstStyle/>
          <a:p>
            <a:r>
              <a:rPr lang="fi-FI" dirty="0"/>
              <a:t>Lähde: Teknologiateollisuus ry</a:t>
            </a:r>
          </a:p>
        </p:txBody>
      </p:sp>
      <p:graphicFrame>
        <p:nvGraphicFramePr>
          <p:cNvPr id="8" name="Sisällön paikkamerkki 8">
            <a:extLst>
              <a:ext uri="{FF2B5EF4-FFF2-40B4-BE49-F238E27FC236}">
                <a16:creationId xmlns:a16="http://schemas.microsoft.com/office/drawing/2014/main" id="{E498EE3B-8D03-F3AF-48BA-DC752EE7CF53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446549711"/>
              </p:ext>
            </p:extLst>
          </p:nvPr>
        </p:nvGraphicFramePr>
        <p:xfrm>
          <a:off x="251521" y="919987"/>
          <a:ext cx="8496945" cy="3661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6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1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238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37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283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9133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04223">
                <a:tc>
                  <a:txBody>
                    <a:bodyPr/>
                    <a:lstStyle/>
                    <a:p>
                      <a:pPr algn="ctr"/>
                      <a:r>
                        <a:rPr lang="fi-FI" sz="900" b="1" dirty="0">
                          <a:solidFill>
                            <a:schemeClr val="bg1"/>
                          </a:solidFill>
                          <a:latin typeface="+mn-lt"/>
                        </a:rPr>
                        <a:t>Tehtävä-alue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b="1" dirty="0">
                          <a:solidFill>
                            <a:schemeClr val="bg1"/>
                          </a:solidFill>
                          <a:latin typeface="+mn-lt"/>
                        </a:rPr>
                        <a:t>Johtotehtävät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Vaativat asiantuntija-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Asiantuntija-</a:t>
                      </a:r>
                    </a:p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Vaativat</a:t>
                      </a:r>
                      <a:r>
                        <a:rPr lang="fi-FI" sz="900" baseline="0" dirty="0">
                          <a:solidFill>
                            <a:schemeClr val="bg1"/>
                          </a:solidFill>
                          <a:latin typeface="+mn-lt"/>
                        </a:rPr>
                        <a:t> ammattitehtävät</a:t>
                      </a:r>
                      <a:endParaRPr lang="fi-FI" sz="9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Ammattitehtävät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Yhteensä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764">
                <a:tc>
                  <a:txBody>
                    <a:bodyPr/>
                    <a:lstStyle/>
                    <a:p>
                      <a:pPr algn="ctr"/>
                      <a:endParaRPr lang="fi-FI" sz="1050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chemeClr val="tx1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Myynti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10 695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9 160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7 659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5 160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3 715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7 329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2 196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Markkinointi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9 100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7 357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5 998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4 455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3 361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5 798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Asiakaspalvelu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9 007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7 326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5 826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4 427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1 168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3 344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1 152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4 676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3 497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Suunnittelu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10 000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7 908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6 175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6 845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4 775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5 982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3 612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1 709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5 563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15 858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Konsultointi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9 730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7 738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6 286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3 032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4 781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1 063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4 133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6 151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5 109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Verkkoteknologia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11 992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8 235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6 112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4 568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3 454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5 421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Käyttöpalvelu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10 280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9 144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6 416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4 671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3 244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5 170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Laitteisto </a:t>
                      </a:r>
                      <a:r>
                        <a:rPr lang="fi-FI" sz="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ylläp</a:t>
                      </a:r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8 220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8 858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6 301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4 517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3 410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5 307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1 025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Yleishallinto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11 250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8 165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6 396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4 558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3 317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7 911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Henkilöstöhallinto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8 637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7 065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5 948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4 355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3 195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5 191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Taloushallinto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9 853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7 571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6 121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4 236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3 283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5 816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29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Tietohallinto ja tietoturvallisuus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8 818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7 499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6 038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4 496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3 068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5 118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Yhteensä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10 138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1 528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8 041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2 380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6 281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13 698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4 707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10 432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3 509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4 402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5 710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32 440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9584552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FB5BB-55E8-4074-4FD0-763822B22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3F05CE22-2A2B-6036-4C09-32862169D0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52000" y="123478"/>
            <a:ext cx="7992000" cy="648000"/>
          </a:xfrm>
        </p:spPr>
        <p:txBody>
          <a:bodyPr>
            <a:normAutofit fontScale="77500" lnSpcReduction="20000"/>
          </a:bodyPr>
          <a:lstStyle/>
          <a:p>
            <a:r>
              <a:rPr lang="fi-FI" dirty="0"/>
              <a:t>Tietotekniikan palvelualojen palkat tehtäväalueittain vuonna 2024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DF69E32F-F4EC-B4AF-9DDF-2F244997A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2</a:t>
            </a:fld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763D1A8-BE89-7795-3D99-AC1BC4325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DC4FE13-3242-316A-365C-5F16FAC5E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99592" y="4724395"/>
            <a:ext cx="1295891" cy="164690"/>
          </a:xfrm>
        </p:spPr>
        <p:txBody>
          <a:bodyPr/>
          <a:lstStyle/>
          <a:p>
            <a:r>
              <a:rPr lang="fi-FI" dirty="0"/>
              <a:t>Teknologiateollisuus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B0A40F22-E1E2-F0ED-BFF1-DFBDAE7D8AD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979712" y="4728047"/>
            <a:ext cx="7061854" cy="415926"/>
          </a:xfrm>
        </p:spPr>
        <p:txBody>
          <a:bodyPr/>
          <a:lstStyle/>
          <a:p>
            <a:r>
              <a:rPr lang="fi-FI" dirty="0"/>
              <a:t>Lähde: Teknologiateollisuus ry</a:t>
            </a:r>
          </a:p>
        </p:txBody>
      </p:sp>
      <p:graphicFrame>
        <p:nvGraphicFramePr>
          <p:cNvPr id="8" name="Sisällön paikkamerkki 8">
            <a:extLst>
              <a:ext uri="{FF2B5EF4-FFF2-40B4-BE49-F238E27FC236}">
                <a16:creationId xmlns:a16="http://schemas.microsoft.com/office/drawing/2014/main" id="{A92959E0-B23C-5E31-638F-88DDD791A560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997374733"/>
              </p:ext>
            </p:extLst>
          </p:nvPr>
        </p:nvGraphicFramePr>
        <p:xfrm>
          <a:off x="251521" y="919987"/>
          <a:ext cx="8496945" cy="3667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6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1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238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37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283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9133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04223">
                <a:tc>
                  <a:txBody>
                    <a:bodyPr/>
                    <a:lstStyle/>
                    <a:p>
                      <a:pPr algn="ctr"/>
                      <a:r>
                        <a:rPr lang="fi-FI" sz="900" b="1" dirty="0">
                          <a:solidFill>
                            <a:schemeClr val="bg1"/>
                          </a:solidFill>
                          <a:latin typeface="+mn-lt"/>
                        </a:rPr>
                        <a:t>Tehtävä-alue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b="1" dirty="0">
                          <a:solidFill>
                            <a:schemeClr val="bg1"/>
                          </a:solidFill>
                          <a:latin typeface="+mn-lt"/>
                        </a:rPr>
                        <a:t>Johtotehtävät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Vaativat asiantuntija-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Asiantuntija-</a:t>
                      </a:r>
                    </a:p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Vaativat</a:t>
                      </a:r>
                      <a:r>
                        <a:rPr lang="fi-FI" sz="900" baseline="0" dirty="0">
                          <a:solidFill>
                            <a:schemeClr val="bg1"/>
                          </a:solidFill>
                          <a:latin typeface="+mn-lt"/>
                        </a:rPr>
                        <a:t> ammattitehtävät</a:t>
                      </a:r>
                      <a:endParaRPr lang="fi-FI" sz="9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Ammattitehtävät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Yhteensä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764">
                <a:tc>
                  <a:txBody>
                    <a:bodyPr/>
                    <a:lstStyle/>
                    <a:p>
                      <a:pPr algn="ctr"/>
                      <a:endParaRPr lang="fi-FI" sz="1050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Myynti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10 499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9 518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7 369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1 011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4 892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3 355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7 333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2 119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Markkinointi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8 691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7 710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5 757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4 117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3 375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5 727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Asiakaspalvelu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8 190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7 413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5 590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4 270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1 025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3 228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1 041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4 553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3 253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Suunnittelu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9 348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7 834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6 698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4 666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5 661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3 534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1 531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5 392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14 867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Konsultointi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9 747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7 854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6 123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3 094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4 689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1 082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3 824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6 002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5 106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Verkkoteknologia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9 940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8 495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6 030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4 494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3 544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5 399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Käyttöpalvelu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10 101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9 135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6 156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4 395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3 251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5 094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Laitteisto </a:t>
                      </a:r>
                      <a:r>
                        <a:rPr lang="fi-FI" sz="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ylläp</a:t>
                      </a:r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8 380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8 746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5 358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4 340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3 362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4 976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1 135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Yleishallinto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11 185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8 246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6 064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4 314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3 400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7 634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Henkilöstöhallinto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8 955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6 838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5 453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4 298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3 412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5 391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Taloushallinto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9 625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7 602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5 803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4 106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3 209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5 693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9424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Tietohallinto ja tietoturvallisuus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8 670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7 328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5 651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4 280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3 015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Yhteensä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9 873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1 427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8 136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2 020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6 067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13 906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4 575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9 889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3 418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3 793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5 578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31 035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9768383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type="body" sz="quarter" idx="15"/>
          </p:nvPr>
        </p:nvSpPr>
        <p:spPr>
          <a:xfrm>
            <a:off x="252000" y="123478"/>
            <a:ext cx="7992000" cy="648000"/>
          </a:xfrm>
        </p:spPr>
        <p:txBody>
          <a:bodyPr>
            <a:normAutofit fontScale="77500" lnSpcReduction="20000"/>
          </a:bodyPr>
          <a:lstStyle/>
          <a:p>
            <a:r>
              <a:rPr lang="fi-FI" dirty="0"/>
              <a:t>Tietotekniikan palvelualojen palkat tehtäväalueittain vuonna 2023</a:t>
            </a:r>
          </a:p>
        </p:txBody>
      </p:sp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3</a:t>
            </a:fld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899592" y="4724395"/>
            <a:ext cx="1295891" cy="164690"/>
          </a:xfrm>
        </p:spPr>
        <p:txBody>
          <a:bodyPr/>
          <a:lstStyle/>
          <a:p>
            <a:r>
              <a:rPr lang="fi-FI" dirty="0"/>
              <a:t>Teknologiateollisuus</a:t>
            </a:r>
          </a:p>
        </p:txBody>
      </p:sp>
      <p:sp>
        <p:nvSpPr>
          <p:cNvPr id="7" name="Tekstin paikkamerkki 6"/>
          <p:cNvSpPr>
            <a:spLocks noGrp="1"/>
          </p:cNvSpPr>
          <p:nvPr>
            <p:ph type="body" sz="quarter" idx="18"/>
          </p:nvPr>
        </p:nvSpPr>
        <p:spPr>
          <a:xfrm>
            <a:off x="1979712" y="4728047"/>
            <a:ext cx="7061854" cy="415926"/>
          </a:xfrm>
        </p:spPr>
        <p:txBody>
          <a:bodyPr/>
          <a:lstStyle/>
          <a:p>
            <a:r>
              <a:rPr lang="fi-FI" dirty="0"/>
              <a:t>Lähde: Teknologiateollisuus ry</a:t>
            </a:r>
          </a:p>
        </p:txBody>
      </p:sp>
      <p:graphicFrame>
        <p:nvGraphicFramePr>
          <p:cNvPr id="8" name="Sisällön paikkamerkki 8"/>
          <p:cNvGraphicFramePr>
            <a:graphicFrameLocks noGrp="1"/>
          </p:cNvGraphicFramePr>
          <p:nvPr>
            <p:ph idx="4294967295"/>
          </p:nvPr>
        </p:nvGraphicFramePr>
        <p:xfrm>
          <a:off x="251521" y="919987"/>
          <a:ext cx="8496945" cy="3667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6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1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238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37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283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9133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04223">
                <a:tc>
                  <a:txBody>
                    <a:bodyPr/>
                    <a:lstStyle/>
                    <a:p>
                      <a:pPr algn="ctr"/>
                      <a:r>
                        <a:rPr lang="fi-FI" sz="900" b="1" dirty="0">
                          <a:solidFill>
                            <a:schemeClr val="bg1"/>
                          </a:solidFill>
                          <a:latin typeface="+mn-lt"/>
                        </a:rPr>
                        <a:t>Tehtävä-alue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b="1" dirty="0">
                          <a:solidFill>
                            <a:schemeClr val="bg1"/>
                          </a:solidFill>
                          <a:latin typeface="+mn-lt"/>
                        </a:rPr>
                        <a:t>Johtotehtävät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Vaativat asiantuntija-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Asiantuntija-</a:t>
                      </a:r>
                    </a:p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Vaativat</a:t>
                      </a:r>
                      <a:r>
                        <a:rPr lang="fi-FI" sz="900" baseline="0" dirty="0">
                          <a:solidFill>
                            <a:schemeClr val="bg1"/>
                          </a:solidFill>
                          <a:latin typeface="+mn-lt"/>
                        </a:rPr>
                        <a:t> ammattitehtävät</a:t>
                      </a:r>
                      <a:endParaRPr lang="fi-FI" sz="9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Ammattitehtävät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Yhteensä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764">
                <a:tc>
                  <a:txBody>
                    <a:bodyPr/>
                    <a:lstStyle/>
                    <a:p>
                      <a:pPr algn="ctr"/>
                      <a:endParaRPr lang="fi-FI" sz="1050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Myynti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11 117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9 521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7 683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4 877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3 248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7 494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2 128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Markkinointi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8 734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7 834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5 510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4 091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3 279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5 532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Asiakaspalvelu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8 137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7 711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5 565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4 092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1 150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3 126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4 527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3 105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Suunnittelu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9 565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7 943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5 851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6 352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4 554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5 979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3 413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1 643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5 211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14 842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Konsultointi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9 884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7 670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5 958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2 928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4 479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1 124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3 512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5 851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5 015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Verkkoteknologia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8 763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7 618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5 957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4 569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3 441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5 285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Käyttöpalvelu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11 247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9 444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6 008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4 374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3 093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5 064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Laitteisto </a:t>
                      </a:r>
                      <a:r>
                        <a:rPr lang="fi-FI" sz="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ylläp</a:t>
                      </a:r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9 680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8 914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5 885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4 350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3 273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5 077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1 191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Yleishallinto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10 789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8 112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5 885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4 169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3 203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7 413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Henkilöstöhallinto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8 630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7 126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5 459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4 072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3 306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5 303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Taloushallinto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9 093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7 636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5 574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3 908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2 997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5 233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9424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Tietohallinto ja tietoturvallisuus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9 315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7 013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5 696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4 229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3 313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5 318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Yhteensä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9 972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1 310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8 171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2 116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5 979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13 239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4 456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10 501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3 304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3 654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5 463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30 820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3885503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type="body" sz="quarter" idx="15"/>
          </p:nvPr>
        </p:nvSpPr>
        <p:spPr>
          <a:xfrm>
            <a:off x="252000" y="123478"/>
            <a:ext cx="7992000" cy="648000"/>
          </a:xfrm>
        </p:spPr>
        <p:txBody>
          <a:bodyPr>
            <a:normAutofit fontScale="77500" lnSpcReduction="20000"/>
          </a:bodyPr>
          <a:lstStyle/>
          <a:p>
            <a:r>
              <a:rPr lang="fi-FI" dirty="0"/>
              <a:t>Tietotekniikan palvelualojen palkat tehtäväalueittain vuonna 2022</a:t>
            </a:r>
          </a:p>
        </p:txBody>
      </p:sp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4</a:t>
            </a:fld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899592" y="4724395"/>
            <a:ext cx="1295891" cy="164690"/>
          </a:xfrm>
        </p:spPr>
        <p:txBody>
          <a:bodyPr/>
          <a:lstStyle/>
          <a:p>
            <a:r>
              <a:rPr lang="fi-FI" dirty="0"/>
              <a:t>Teknologiateollisuus</a:t>
            </a:r>
          </a:p>
        </p:txBody>
      </p:sp>
      <p:sp>
        <p:nvSpPr>
          <p:cNvPr id="7" name="Tekstin paikkamerkki 6"/>
          <p:cNvSpPr>
            <a:spLocks noGrp="1"/>
          </p:cNvSpPr>
          <p:nvPr>
            <p:ph type="body" sz="quarter" idx="18"/>
          </p:nvPr>
        </p:nvSpPr>
        <p:spPr>
          <a:xfrm>
            <a:off x="1979712" y="4728047"/>
            <a:ext cx="7061854" cy="415926"/>
          </a:xfrm>
        </p:spPr>
        <p:txBody>
          <a:bodyPr/>
          <a:lstStyle/>
          <a:p>
            <a:r>
              <a:rPr lang="fi-FI" dirty="0"/>
              <a:t>Lähde: Teknologiateollisuus ry</a:t>
            </a:r>
          </a:p>
        </p:txBody>
      </p:sp>
      <p:graphicFrame>
        <p:nvGraphicFramePr>
          <p:cNvPr id="8" name="Sisällön paikkamerkki 8"/>
          <p:cNvGraphicFramePr>
            <a:graphicFrameLocks noGrp="1"/>
          </p:cNvGraphicFramePr>
          <p:nvPr>
            <p:ph idx="4294967295"/>
          </p:nvPr>
        </p:nvGraphicFramePr>
        <p:xfrm>
          <a:off x="251521" y="919987"/>
          <a:ext cx="8496945" cy="3667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6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1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238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37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283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9133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04223">
                <a:tc>
                  <a:txBody>
                    <a:bodyPr/>
                    <a:lstStyle/>
                    <a:p>
                      <a:pPr algn="ctr"/>
                      <a:r>
                        <a:rPr lang="fi-FI" sz="900" b="1" dirty="0">
                          <a:solidFill>
                            <a:schemeClr val="bg1"/>
                          </a:solidFill>
                          <a:latin typeface="+mn-lt"/>
                        </a:rPr>
                        <a:t>Tehtävä-alue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b="1" dirty="0">
                          <a:solidFill>
                            <a:schemeClr val="bg1"/>
                          </a:solidFill>
                          <a:latin typeface="+mn-lt"/>
                        </a:rPr>
                        <a:t>Johtotehtävät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Vaativat asiantuntija-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Asiantuntija-</a:t>
                      </a:r>
                    </a:p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Vaativat</a:t>
                      </a:r>
                      <a:r>
                        <a:rPr lang="fi-FI" sz="900" baseline="0" dirty="0">
                          <a:solidFill>
                            <a:schemeClr val="bg1"/>
                          </a:solidFill>
                          <a:latin typeface="+mn-lt"/>
                        </a:rPr>
                        <a:t> ammattitehtävät</a:t>
                      </a:r>
                      <a:endParaRPr lang="fi-FI" sz="9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Ammattitehtävät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Yhteensä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764">
                <a:tc>
                  <a:txBody>
                    <a:bodyPr/>
                    <a:lstStyle/>
                    <a:p>
                      <a:pPr algn="ctr"/>
                      <a:endParaRPr lang="fi-FI" sz="1050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Myynti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10 664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8 691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7 256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4 658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3 189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7 257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1 892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Markkinointi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8 534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7 337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5 411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4 027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3 332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5 260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Asiakaspalvelu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7 838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7 154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5 368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4 019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1 339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3 049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1 110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4 301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3 661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Suunnittelu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9 264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7 361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5 614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5 463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4 421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5 668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3 441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1 664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5 001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13 665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Konsultointi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9 420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7 186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5 699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2 496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4 422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1 118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3 407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5 639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4 683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Verkkoteknologia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8 960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7 012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5 644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4 397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3 241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5 019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Käyttöpalvelu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9 194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8 708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5 782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4 257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3 227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4 945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Laitteisto </a:t>
                      </a:r>
                      <a:r>
                        <a:rPr lang="fi-FI" sz="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ylläp</a:t>
                      </a:r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10 769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8 546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5 480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4 194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3 257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4 864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1 054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Yleishallinto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10 493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7 391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5 703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4 084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3 189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7 239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Henkilöstöhallinto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8 124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6 455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5 124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3 983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3 304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5 086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Taloushallinto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8 874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7 038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5 517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3 959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3 264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5 289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9424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Tietohallinto ja tietoturvallisuus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8 659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6 535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5 484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4 192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3 152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5 052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Yhteensä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9 658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1 280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7 548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2 303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5 729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11 420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4 333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10 172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3 282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3 898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5 230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29 073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6470196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type="body" sz="quarter" idx="15"/>
          </p:nvPr>
        </p:nvSpPr>
        <p:spPr>
          <a:xfrm>
            <a:off x="252000" y="123478"/>
            <a:ext cx="7992000" cy="648000"/>
          </a:xfrm>
        </p:spPr>
        <p:txBody>
          <a:bodyPr>
            <a:normAutofit fontScale="77500" lnSpcReduction="20000"/>
          </a:bodyPr>
          <a:lstStyle/>
          <a:p>
            <a:r>
              <a:rPr lang="fi-FI" dirty="0"/>
              <a:t>Tietotekniikan palvelualojen palkat tehtäväalueittain vuonna 2021</a:t>
            </a:r>
          </a:p>
        </p:txBody>
      </p:sp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5</a:t>
            </a:fld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899592" y="4724395"/>
            <a:ext cx="1295891" cy="164690"/>
          </a:xfrm>
        </p:spPr>
        <p:txBody>
          <a:bodyPr/>
          <a:lstStyle/>
          <a:p>
            <a:r>
              <a:rPr lang="fi-FI" dirty="0"/>
              <a:t>Teknologiateollisuus</a:t>
            </a:r>
          </a:p>
        </p:txBody>
      </p:sp>
      <p:sp>
        <p:nvSpPr>
          <p:cNvPr id="7" name="Tekstin paikkamerkki 6"/>
          <p:cNvSpPr>
            <a:spLocks noGrp="1"/>
          </p:cNvSpPr>
          <p:nvPr>
            <p:ph type="body" sz="quarter" idx="18"/>
          </p:nvPr>
        </p:nvSpPr>
        <p:spPr>
          <a:xfrm>
            <a:off x="1979712" y="4728047"/>
            <a:ext cx="7061854" cy="415926"/>
          </a:xfrm>
        </p:spPr>
        <p:txBody>
          <a:bodyPr/>
          <a:lstStyle/>
          <a:p>
            <a:r>
              <a:rPr lang="fi-FI" dirty="0"/>
              <a:t>Lähde: Teknologiateollisuus ry</a:t>
            </a:r>
          </a:p>
        </p:txBody>
      </p:sp>
      <p:graphicFrame>
        <p:nvGraphicFramePr>
          <p:cNvPr id="8" name="Sisällön paikkamerkki 8"/>
          <p:cNvGraphicFramePr>
            <a:graphicFrameLocks noGrp="1"/>
          </p:cNvGraphicFramePr>
          <p:nvPr>
            <p:ph idx="4294967295"/>
          </p:nvPr>
        </p:nvGraphicFramePr>
        <p:xfrm>
          <a:off x="251521" y="919987"/>
          <a:ext cx="8496945" cy="3667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6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1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238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37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283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9133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04223">
                <a:tc>
                  <a:txBody>
                    <a:bodyPr/>
                    <a:lstStyle/>
                    <a:p>
                      <a:pPr algn="ctr"/>
                      <a:r>
                        <a:rPr lang="fi-FI" sz="900" b="1" dirty="0">
                          <a:solidFill>
                            <a:schemeClr val="bg1"/>
                          </a:solidFill>
                          <a:latin typeface="+mn-lt"/>
                        </a:rPr>
                        <a:t>Tehtävä-alue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b="1" dirty="0">
                          <a:solidFill>
                            <a:schemeClr val="bg1"/>
                          </a:solidFill>
                          <a:latin typeface="+mn-lt"/>
                        </a:rPr>
                        <a:t>Johtotehtävät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Vaativat asiantuntija-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Asiantuntija-</a:t>
                      </a:r>
                    </a:p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Vaativat</a:t>
                      </a:r>
                      <a:r>
                        <a:rPr lang="fi-FI" sz="900" baseline="0" dirty="0">
                          <a:solidFill>
                            <a:schemeClr val="bg1"/>
                          </a:solidFill>
                          <a:latin typeface="+mn-lt"/>
                        </a:rPr>
                        <a:t> ammattitehtävät</a:t>
                      </a:r>
                      <a:endParaRPr lang="fi-FI" sz="9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Ammattitehtävät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Yhteensä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764">
                <a:tc>
                  <a:txBody>
                    <a:bodyPr/>
                    <a:lstStyle/>
                    <a:p>
                      <a:pPr algn="ctr"/>
                      <a:endParaRPr lang="fi-FI" sz="1050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Myynti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10 393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8 833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7 026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4 797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3 228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7 191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1 728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Markkinointi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8 164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7 464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5 536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4 103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3 411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5 347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Asiakaspalvelu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7 970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6 832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5 161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3 969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1 033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3 032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1 122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4 130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3 143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Suunnittelu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9 157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6 990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5 497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4 604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4 371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4 276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3 396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1 695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4 914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11 405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Konsultointi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9 025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6 852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5 513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2 402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4 450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3 522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5 502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4 393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Verkkoteknologia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7 318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6 562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5 391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4 371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3 289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4 890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Käyttöpalvelu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9 931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8 236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5 283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4 213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3 176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4 725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Laitteisto </a:t>
                      </a:r>
                      <a:r>
                        <a:rPr lang="fi-FI" sz="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ylläp</a:t>
                      </a:r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8 326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7 933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4 958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3 884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3 116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4 251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Yleishallinto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10 611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6 996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5 505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4 010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3 249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7 378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Henkilöstöhallinto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7 897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6 228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5 070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4 112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3 131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5 009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Taloushallinto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8 300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7 092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5 422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3 952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3 186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5 238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9424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Tietohallinto ja tietoturvallisuus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8 160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7 171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5 298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4 256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3 483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4 968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Yhteensä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9 522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1 194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7 307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2 096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5 561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10 112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4 298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7 915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3 258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4 058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5 129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25 375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889080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type="body" sz="quarter" idx="15"/>
          </p:nvPr>
        </p:nvSpPr>
        <p:spPr>
          <a:xfrm>
            <a:off x="252000" y="123478"/>
            <a:ext cx="7992000" cy="648000"/>
          </a:xfrm>
        </p:spPr>
        <p:txBody>
          <a:bodyPr>
            <a:normAutofit fontScale="77500" lnSpcReduction="20000"/>
          </a:bodyPr>
          <a:lstStyle/>
          <a:p>
            <a:r>
              <a:rPr lang="fi-FI" dirty="0"/>
              <a:t>Tietotekniikan palvelualojen palkat tehtäväalueittain vuonna 2020</a:t>
            </a:r>
          </a:p>
        </p:txBody>
      </p:sp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6</a:t>
            </a:fld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899592" y="4724395"/>
            <a:ext cx="1295891" cy="164690"/>
          </a:xfrm>
        </p:spPr>
        <p:txBody>
          <a:bodyPr/>
          <a:lstStyle/>
          <a:p>
            <a:r>
              <a:rPr lang="fi-FI" dirty="0"/>
              <a:t>Teknologiateollisuus</a:t>
            </a:r>
          </a:p>
        </p:txBody>
      </p:sp>
      <p:sp>
        <p:nvSpPr>
          <p:cNvPr id="7" name="Tekstin paikkamerkki 6"/>
          <p:cNvSpPr>
            <a:spLocks noGrp="1"/>
          </p:cNvSpPr>
          <p:nvPr>
            <p:ph type="body" sz="quarter" idx="18"/>
          </p:nvPr>
        </p:nvSpPr>
        <p:spPr>
          <a:xfrm>
            <a:off x="1979712" y="4710755"/>
            <a:ext cx="7061854" cy="415926"/>
          </a:xfrm>
        </p:spPr>
        <p:txBody>
          <a:bodyPr/>
          <a:lstStyle/>
          <a:p>
            <a:r>
              <a:rPr lang="fi-FI" dirty="0"/>
              <a:t>Syyskuun 2020 tilastossa on tapahtunut suuria henkilömäärän muutoksia kolmessa ylimmässä vastuutasossa (asiantuntijatehtävät, vaativat asiantuntijatehtävät ja johtotehtävät), mikä osaltaan vaikuttaa ansiotasoon ja -kehitykseen. Em. muutoksiin on vaikuttanut mm. aineiston käsittely.</a:t>
            </a:r>
          </a:p>
          <a:p>
            <a:r>
              <a:rPr lang="fi-FI" dirty="0"/>
              <a:t>Lähde: Teknologiateollisuus ry</a:t>
            </a:r>
          </a:p>
        </p:txBody>
      </p:sp>
      <p:graphicFrame>
        <p:nvGraphicFramePr>
          <p:cNvPr id="8" name="Sisällön paikkamerkki 8"/>
          <p:cNvGraphicFramePr>
            <a:graphicFrameLocks noGrp="1"/>
          </p:cNvGraphicFramePr>
          <p:nvPr>
            <p:ph idx="4294967295"/>
          </p:nvPr>
        </p:nvGraphicFramePr>
        <p:xfrm>
          <a:off x="251521" y="919987"/>
          <a:ext cx="8496945" cy="3667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6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1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238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37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283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9133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04223">
                <a:tc>
                  <a:txBody>
                    <a:bodyPr/>
                    <a:lstStyle/>
                    <a:p>
                      <a:pPr marL="0" algn="ctr" defTabSz="806052" rtl="0" eaLnBrk="1" latinLnBrk="0" hangingPunct="1"/>
                      <a:r>
                        <a:rPr lang="fi-FI" sz="9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Tehtävä-alue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806052" rtl="0" eaLnBrk="1" latinLnBrk="0" hangingPunct="1"/>
                      <a:r>
                        <a:rPr lang="fi-FI" sz="9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Johtotehtävät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8060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9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Vaativat asiantuntija-</a:t>
                      </a:r>
                    </a:p>
                    <a:p>
                      <a:pPr marL="0" marR="0" indent="0" algn="ctr" defTabSz="8060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9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tehtävät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806052" rtl="0" eaLnBrk="1" latinLnBrk="0" hangingPunct="1"/>
                      <a:r>
                        <a:rPr lang="fi-FI" sz="9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Asiantuntija-</a:t>
                      </a:r>
                    </a:p>
                    <a:p>
                      <a:pPr marL="0" algn="ctr" defTabSz="806052" rtl="0" eaLnBrk="1" latinLnBrk="0" hangingPunct="1"/>
                      <a:r>
                        <a:rPr lang="fi-FI" sz="9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tehtävät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806052" rtl="0" eaLnBrk="1" latinLnBrk="0" hangingPunct="1"/>
                      <a:r>
                        <a:rPr lang="fi-FI" sz="9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Vaativat ammattitehtävät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806052" rtl="0" eaLnBrk="1" latinLnBrk="0" hangingPunct="1"/>
                      <a:r>
                        <a:rPr lang="fi-FI" sz="9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Ammattitehtävät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806052" rtl="0" eaLnBrk="1" latinLnBrk="0" hangingPunct="1"/>
                      <a:r>
                        <a:rPr lang="fi-FI" sz="9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Yhteensä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764">
                <a:tc>
                  <a:txBody>
                    <a:bodyPr/>
                    <a:lstStyle/>
                    <a:p>
                      <a:pPr algn="ctr"/>
                      <a:endParaRPr lang="fi-FI" sz="1050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Myynti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10 733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7 778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6 848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5 140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3 057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7 115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1 609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Markkinointi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8 042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6 423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5 167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3 988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3 204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5 059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Asiakaspalvelu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8 437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6 496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5 029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3 929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1 029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3 181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4 205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2 800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Suunnittelu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8 601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6 710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5 253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4 293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4 303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4 144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3 410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1 585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4 777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10 877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Konsultointi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8 714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6 417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5 372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2 160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4 404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3 547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5 458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4 276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Verkkoteknologia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8 168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5 795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5 155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4 041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3 006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4 680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Käyttöpalvelu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9 303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7 710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5 258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3 971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3 134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4 590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Laitteisto </a:t>
                      </a:r>
                      <a:r>
                        <a:rPr lang="fi-FI" sz="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ylläp</a:t>
                      </a:r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8 306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6 335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4 869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3 868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3 083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4 145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1 082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Yleishallinto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10 070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6 666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5 364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3 752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3 131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6 849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Henkilöstöhallinto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8 083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6 371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4 898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4 041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3 249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5 094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Taloushallinto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8 330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6 447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5 213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3 734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2 732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4 697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9424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Tietohallinto ja tietoturvallisuus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7 168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6 776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4 935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4 049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3 133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4 592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Yhteensä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9 312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1 323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6 728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2 063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5 350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9 627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4 220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7 995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3 273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3 497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5 015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24 505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5723885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i-FI" dirty="0"/>
              <a:t>Tietotekniikan palvelualojen palkat tehtäväalueittain vuonna 2019</a:t>
            </a:r>
          </a:p>
        </p:txBody>
      </p:sp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7</a:t>
            </a:fld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Teknologiateollisuus</a:t>
            </a:r>
            <a:endParaRPr lang="fi-FI" dirty="0"/>
          </a:p>
        </p:txBody>
      </p:sp>
      <p:sp>
        <p:nvSpPr>
          <p:cNvPr id="7" name="Tekstin paikkamerkki 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i-FI" dirty="0"/>
              <a:t>Lähde: Teknologiateollisuus ry</a:t>
            </a:r>
          </a:p>
        </p:txBody>
      </p:sp>
      <p:graphicFrame>
        <p:nvGraphicFramePr>
          <p:cNvPr id="8" name="Sisällön paikkamerkki 8"/>
          <p:cNvGraphicFramePr>
            <a:graphicFrameLocks noGrp="1"/>
          </p:cNvGraphicFramePr>
          <p:nvPr>
            <p:ph idx="4294967295"/>
          </p:nvPr>
        </p:nvGraphicFramePr>
        <p:xfrm>
          <a:off x="251521" y="1059581"/>
          <a:ext cx="8496945" cy="3667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6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1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238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37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283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9133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04223">
                <a:tc>
                  <a:txBody>
                    <a:bodyPr/>
                    <a:lstStyle/>
                    <a:p>
                      <a:pPr algn="ctr"/>
                      <a:r>
                        <a:rPr lang="fi-FI" sz="900" b="1" dirty="0">
                          <a:solidFill>
                            <a:schemeClr val="bg1"/>
                          </a:solidFill>
                          <a:latin typeface="+mn-lt"/>
                        </a:rPr>
                        <a:t>Tehtävä-alue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b="1" dirty="0">
                          <a:solidFill>
                            <a:schemeClr val="bg1"/>
                          </a:solidFill>
                          <a:latin typeface="+mn-lt"/>
                        </a:rPr>
                        <a:t>Johtotehtävät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Vaativat asiantuntija-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Asiantuntija-</a:t>
                      </a:r>
                    </a:p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Vaativat</a:t>
                      </a:r>
                      <a:r>
                        <a:rPr lang="fi-FI" sz="900" baseline="0" dirty="0">
                          <a:solidFill>
                            <a:schemeClr val="bg1"/>
                          </a:solidFill>
                          <a:latin typeface="+mn-lt"/>
                        </a:rPr>
                        <a:t> ammattitehtävät</a:t>
                      </a:r>
                      <a:endParaRPr lang="fi-FI" sz="9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Ammattitehtävät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Yhteensä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764">
                <a:tc>
                  <a:txBody>
                    <a:bodyPr/>
                    <a:lstStyle/>
                    <a:p>
                      <a:pPr algn="ctr"/>
                      <a:endParaRPr lang="fi-FI" sz="1050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Myynti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10 048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7 539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6 868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5 315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3 259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7 170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1 442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Markkinointi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8 362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6 283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5 393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3 964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3 121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5 106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Asiakaspalvelu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7 716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6 075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4 975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3 955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1 179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3 229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4 125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2 823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Suunnittelu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7 373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6 461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5 163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3 581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4 366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4 343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3 393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1 461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4 706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10 207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Konsultointi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7 099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6 232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5 373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1 880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4 597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1 149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3 615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5 377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4 127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Verkkoteknologia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7 411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5 176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5 581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4 160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3 333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4 790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Käyttöpalvelu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8 017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7 784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5 785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4 083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3 264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4 744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Laitteisto </a:t>
                      </a:r>
                      <a:r>
                        <a:rPr lang="fi-FI" sz="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ylläp</a:t>
                      </a:r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7 816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6 484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4 852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3 909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3 091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4 014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Yleishallinto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9 856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6 610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5 600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3 698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2 850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6 379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Henkilöstöhallinto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7 760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5 982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5 077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3 975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3 401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5 167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Taloushallinto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8 623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6 597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5 537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3 880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2 955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5 172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9424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Tietohallinto ja tietoturvallisuus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6 458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5 598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5 128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4 031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3 219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4 628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Yhteensä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8 182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1 839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6 503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1 261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5 369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7 962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4 304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8 435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3 301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3 313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4 964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22 810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4308830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i-FI" dirty="0"/>
              <a:t>Tietotekniikan palvelualojen palkat tehtäväalueittain vuonna 2018</a:t>
            </a:r>
          </a:p>
        </p:txBody>
      </p:sp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8</a:t>
            </a:fld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Teknologiateollisuus</a:t>
            </a:r>
            <a:endParaRPr lang="fi-FI" dirty="0"/>
          </a:p>
        </p:txBody>
      </p:sp>
      <p:sp>
        <p:nvSpPr>
          <p:cNvPr id="7" name="Tekstin paikkamerkki 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i-FI" dirty="0"/>
              <a:t>Lähde: Teknologiateollisuus ry</a:t>
            </a:r>
          </a:p>
        </p:txBody>
      </p:sp>
      <p:graphicFrame>
        <p:nvGraphicFramePr>
          <p:cNvPr id="8" name="Sisällön paikkamerkki 8"/>
          <p:cNvGraphicFramePr>
            <a:graphicFrameLocks noGrp="1"/>
          </p:cNvGraphicFramePr>
          <p:nvPr>
            <p:ph idx="4294967295"/>
          </p:nvPr>
        </p:nvGraphicFramePr>
        <p:xfrm>
          <a:off x="251521" y="1059581"/>
          <a:ext cx="8496945" cy="3667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6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1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238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37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283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9133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04223">
                <a:tc>
                  <a:txBody>
                    <a:bodyPr/>
                    <a:lstStyle/>
                    <a:p>
                      <a:pPr algn="ctr"/>
                      <a:r>
                        <a:rPr lang="fi-FI" sz="900" b="1" dirty="0">
                          <a:solidFill>
                            <a:schemeClr val="bg1"/>
                          </a:solidFill>
                          <a:latin typeface="+mn-lt"/>
                        </a:rPr>
                        <a:t>Tehtävä-alue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b="1" dirty="0">
                          <a:solidFill>
                            <a:schemeClr val="bg1"/>
                          </a:solidFill>
                          <a:latin typeface="+mn-lt"/>
                        </a:rPr>
                        <a:t>Johtotehtävät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Vaativat asiantuntija-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Asiantuntija-</a:t>
                      </a:r>
                    </a:p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Vaativat</a:t>
                      </a:r>
                      <a:r>
                        <a:rPr lang="fi-FI" sz="900" baseline="0" dirty="0">
                          <a:solidFill>
                            <a:schemeClr val="bg1"/>
                          </a:solidFill>
                          <a:latin typeface="+mn-lt"/>
                        </a:rPr>
                        <a:t> ammattitehtävät</a:t>
                      </a:r>
                      <a:endParaRPr lang="fi-FI" sz="9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Ammattitehtävät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Yhteensä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764">
                <a:tc>
                  <a:txBody>
                    <a:bodyPr/>
                    <a:lstStyle/>
                    <a:p>
                      <a:pPr algn="ctr"/>
                      <a:endParaRPr lang="fi-FI" sz="1050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Myynti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9 511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7 438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6 605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5 358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3 856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6 832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1 459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Markkinointi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8 233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6 143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5 289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4 349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4 866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Asiakaspalvelu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7 297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5 823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4 939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3 896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3 246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4 036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2 704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Suunnittelu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7 028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6 070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5 025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3 317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4 300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4 044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3 392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1 347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4 594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9 440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Konsultointi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6 830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6 056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5 315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1 702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4 586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3 721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5 269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3 899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Verkkoteknologia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6 479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6 493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5 694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4 051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4 234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4 837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Käyttöpalvelu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6 957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6 274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5 847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3 794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3 169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4 326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Laitteisto </a:t>
                      </a:r>
                      <a:r>
                        <a:rPr lang="fi-FI" sz="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ylläp</a:t>
                      </a:r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8 065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5 510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4 873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3 921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8 065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3 961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Yleishallinto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9 455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6 834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5 382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3 654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2 884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6 104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Henkilöstöhallinto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8 071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6 305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4 797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3 936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3 228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5 224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Taloushallinto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8 390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6 387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5 107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3 759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2 967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5 045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9424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Tietohallinto ja tietoturvallisuus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6 338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5 537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4 960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3 965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3 373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4 506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Yhteensä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7 868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1 779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6 262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5 271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7 455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4 231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8 551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3 355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3 356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4 834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22 174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881729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i-FI" dirty="0"/>
              <a:t>Tietotekniikan palvelualojen palkat tehtäväalueittain vuonna 2017</a:t>
            </a:r>
          </a:p>
        </p:txBody>
      </p:sp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9</a:t>
            </a:fld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Teknologiateollisuus</a:t>
            </a:r>
            <a:endParaRPr lang="fi-FI" dirty="0"/>
          </a:p>
        </p:txBody>
      </p:sp>
      <p:sp>
        <p:nvSpPr>
          <p:cNvPr id="7" name="Tekstin paikkamerkki 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i-FI" dirty="0"/>
              <a:t>Lähde: Teknologiateollisuus ry</a:t>
            </a:r>
          </a:p>
        </p:txBody>
      </p:sp>
      <p:graphicFrame>
        <p:nvGraphicFramePr>
          <p:cNvPr id="8" name="Sisällön paikkamerkki 8"/>
          <p:cNvGraphicFramePr>
            <a:graphicFrameLocks noGrp="1"/>
          </p:cNvGraphicFramePr>
          <p:nvPr>
            <p:ph idx="4294967295"/>
          </p:nvPr>
        </p:nvGraphicFramePr>
        <p:xfrm>
          <a:off x="251521" y="1059581"/>
          <a:ext cx="8496945" cy="3667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6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1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238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37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283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9133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04223">
                <a:tc>
                  <a:txBody>
                    <a:bodyPr/>
                    <a:lstStyle/>
                    <a:p>
                      <a:pPr algn="ctr"/>
                      <a:r>
                        <a:rPr lang="fi-FI" sz="900" b="1" dirty="0">
                          <a:solidFill>
                            <a:schemeClr val="bg1"/>
                          </a:solidFill>
                          <a:latin typeface="+mn-lt"/>
                        </a:rPr>
                        <a:t>Tehtävä-alue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b="1" dirty="0">
                          <a:solidFill>
                            <a:schemeClr val="bg1"/>
                          </a:solidFill>
                          <a:latin typeface="+mn-lt"/>
                        </a:rPr>
                        <a:t>Johtotehtävät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Vaativat asiantuntija-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Asiantuntija-</a:t>
                      </a:r>
                    </a:p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Vaativat</a:t>
                      </a:r>
                      <a:r>
                        <a:rPr lang="fi-FI" sz="900" baseline="0" dirty="0">
                          <a:solidFill>
                            <a:schemeClr val="bg1"/>
                          </a:solidFill>
                          <a:latin typeface="+mn-lt"/>
                        </a:rPr>
                        <a:t> ammattitehtävät</a:t>
                      </a:r>
                      <a:endParaRPr lang="fi-FI" sz="9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Ammattitehtävät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Yhteensä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764">
                <a:tc>
                  <a:txBody>
                    <a:bodyPr/>
                    <a:lstStyle/>
                    <a:p>
                      <a:pPr algn="ctr"/>
                      <a:endParaRPr lang="fi-FI" sz="1050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Myynti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9 792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6 859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6 899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5 586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3 930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7 033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1 379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Markkinointi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7 813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6 348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5 331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4 329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3 281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5 146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Asiakaspalvelu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7 027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5 714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4 795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3 908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3 175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4 032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2 519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Suunnittelu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7 124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5 948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4 938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4 216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4 134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3 400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1 356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4 498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9 219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Konsultointi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6 774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5 964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5 184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1 757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4 560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3 682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5 184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3 779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Verkkoteknologia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7 325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7 933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5 581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4 125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3 557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4 836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Käyttöpalvelu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7 157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6 426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4 787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3 923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3 289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4 074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Laitteisto ylläp.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7 118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5 299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4 717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3 806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3 827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Yleishallinto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8 972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6 492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5 264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3 610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2 695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5 960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Henkilöstöhallinto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8 084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6 191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4 867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3 887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3 110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5 163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Taloushallinto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8 653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5 840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5 140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3 823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3 192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4 958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9424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Tietohallinto ja tietoturvallisuus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6 194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5 679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4 772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3 954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3 248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4 382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Yhteensä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7 846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1 595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6 139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5 167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7 033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4 203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8 419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3 319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4 769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21 148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2570331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i-FI" dirty="0"/>
              <a:t>Tietotekniikan palvelualojen palkat tehtäväalueittain vuonna 2016</a:t>
            </a:r>
          </a:p>
        </p:txBody>
      </p:sp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10</a:t>
            </a:fld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Teknologiateollisuus</a:t>
            </a:r>
            <a:endParaRPr lang="fi-FI" dirty="0"/>
          </a:p>
        </p:txBody>
      </p:sp>
      <p:sp>
        <p:nvSpPr>
          <p:cNvPr id="7" name="Tekstin paikkamerkki 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i-FI" dirty="0"/>
              <a:t>Lähde: Teknologiateollisuus ry</a:t>
            </a:r>
          </a:p>
        </p:txBody>
      </p:sp>
      <p:graphicFrame>
        <p:nvGraphicFramePr>
          <p:cNvPr id="8" name="Sisällön paikkamerkki 8"/>
          <p:cNvGraphicFramePr>
            <a:graphicFrameLocks noGrp="1"/>
          </p:cNvGraphicFramePr>
          <p:nvPr>
            <p:ph idx="4294967295"/>
          </p:nvPr>
        </p:nvGraphicFramePr>
        <p:xfrm>
          <a:off x="251521" y="1059581"/>
          <a:ext cx="8496945" cy="3667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6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1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238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37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283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9133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04223">
                <a:tc>
                  <a:txBody>
                    <a:bodyPr/>
                    <a:lstStyle/>
                    <a:p>
                      <a:pPr algn="ctr"/>
                      <a:r>
                        <a:rPr lang="fi-FI" sz="900" b="1" dirty="0">
                          <a:solidFill>
                            <a:schemeClr val="bg1"/>
                          </a:solidFill>
                          <a:latin typeface="+mn-lt"/>
                        </a:rPr>
                        <a:t>Tehtävä-alue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b="1" dirty="0">
                          <a:solidFill>
                            <a:schemeClr val="bg1"/>
                          </a:solidFill>
                          <a:latin typeface="+mn-lt"/>
                        </a:rPr>
                        <a:t>Johtotehtävät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Vaativat asiantuntija-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Asiantuntija-</a:t>
                      </a:r>
                    </a:p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Vaativat</a:t>
                      </a:r>
                      <a:r>
                        <a:rPr lang="fi-FI" sz="900" baseline="0" dirty="0">
                          <a:solidFill>
                            <a:schemeClr val="bg1"/>
                          </a:solidFill>
                          <a:latin typeface="+mn-lt"/>
                        </a:rPr>
                        <a:t> ammattitehtävät</a:t>
                      </a:r>
                      <a:endParaRPr lang="fi-FI" sz="9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Ammattitehtävät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Yhteensä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764">
                <a:tc>
                  <a:txBody>
                    <a:bodyPr/>
                    <a:lstStyle/>
                    <a:p>
                      <a:pPr algn="ctr"/>
                      <a:endParaRPr lang="fi-FI" sz="1050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Myynti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9 014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6 733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6 583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5 447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4 364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6 697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1 373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Markkinointi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7 557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6 397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5 385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4 323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3 127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5 099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Asiakaspalvelu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6 473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5 591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4 785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3 883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3 186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4 052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2 546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Suunnittelu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6 393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5 747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4 824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4 140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3 987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3 414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1 652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4 375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9 346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Konsultointi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6 457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5 864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5 232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1 735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4 466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3 770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5 111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3 902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Verkkoteknologia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5 688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8 313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5 374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4 048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3 109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4 621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Käyttöpalvelu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6 988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5 209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4 732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3 746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3 156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3 921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Laitteisto ylläp.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5 770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5 020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4 526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3 741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3 711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Yleishallinto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7 410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5 116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3 937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2 652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5 892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Henkilöstöhallinto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7 022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5 829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4 969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3 775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3 330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4 835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Taloushallinto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8 406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5 766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5 327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3 706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4 729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9424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Tietohallinto ja tietoturvallisuus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6 393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5 292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4 617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3 849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4 363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Yhteensä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7 359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1 685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6 009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5 087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6 950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4 137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8 339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3 334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3 489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4 654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21 453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4329220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i-FI" dirty="0"/>
              <a:t>Tietotekniikan palvelualojen palkat tehtäväalueittain vuonna 2015</a:t>
            </a:r>
          </a:p>
        </p:txBody>
      </p:sp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11</a:t>
            </a:fld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Teknologiateollisuus</a:t>
            </a:r>
            <a:endParaRPr lang="fi-FI" dirty="0"/>
          </a:p>
        </p:txBody>
      </p:sp>
      <p:sp>
        <p:nvSpPr>
          <p:cNvPr id="7" name="Tekstin paikkamerkki 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i-FI" dirty="0"/>
              <a:t>Lähde: Teknologiateollisuus ry</a:t>
            </a:r>
          </a:p>
          <a:p>
            <a:endParaRPr lang="fi-FI" dirty="0"/>
          </a:p>
        </p:txBody>
      </p:sp>
      <p:graphicFrame>
        <p:nvGraphicFramePr>
          <p:cNvPr id="8" name="Sisällön paikkamerkki 8"/>
          <p:cNvGraphicFramePr>
            <a:graphicFrameLocks noGrp="1"/>
          </p:cNvGraphicFramePr>
          <p:nvPr>
            <p:ph idx="4294967295"/>
          </p:nvPr>
        </p:nvGraphicFramePr>
        <p:xfrm>
          <a:off x="251521" y="1059581"/>
          <a:ext cx="8496945" cy="3667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6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1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238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37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283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9133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04223">
                <a:tc>
                  <a:txBody>
                    <a:bodyPr/>
                    <a:lstStyle/>
                    <a:p>
                      <a:pPr algn="ctr"/>
                      <a:r>
                        <a:rPr lang="fi-FI" sz="900" b="1" dirty="0">
                          <a:solidFill>
                            <a:schemeClr val="bg1"/>
                          </a:solidFill>
                          <a:latin typeface="+mn-lt"/>
                        </a:rPr>
                        <a:t>Tehtävä-alue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b="1" dirty="0">
                          <a:solidFill>
                            <a:schemeClr val="bg1"/>
                          </a:solidFill>
                          <a:latin typeface="+mn-lt"/>
                        </a:rPr>
                        <a:t>Johtotehtävät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Vaativat asiantuntija-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Asiantuntija-</a:t>
                      </a:r>
                    </a:p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Vaativat</a:t>
                      </a:r>
                      <a:r>
                        <a:rPr lang="fi-FI" sz="900" baseline="0" dirty="0">
                          <a:solidFill>
                            <a:schemeClr val="bg1"/>
                          </a:solidFill>
                          <a:latin typeface="+mn-lt"/>
                        </a:rPr>
                        <a:t> ammattitehtävät</a:t>
                      </a:r>
                      <a:endParaRPr lang="fi-FI" sz="9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Ammattitehtävät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Yhteensä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764">
                <a:tc>
                  <a:txBody>
                    <a:bodyPr/>
                    <a:lstStyle/>
                    <a:p>
                      <a:pPr algn="ctr"/>
                      <a:endParaRPr lang="fi-FI" sz="1050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Myynti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8 831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6 515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6 528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5 439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4 294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6 596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1 323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Markkinointi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7 389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6 141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5 316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4 281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3 288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5 182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Asiakaspalvelu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6 551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5 360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4 677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3 805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3 117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3 969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2 615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Suunnittelu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6 301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5 678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4 736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2 807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4 087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3 938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3 373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1 389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4 315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8 751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Konsultointi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6 280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5 656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5 157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1 724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4 386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3 700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4 997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3 905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Verkkoteknologia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5 648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7 197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5 253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3 967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3 277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4 593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Käyttöpalvelu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6 970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5 525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4 518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3 961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4 004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Laitteisto ylläp.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6 579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5 409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4 666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3 679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2 955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3 629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Yleishallinto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8 844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7 193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5 067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4 003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2 590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5 711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Henkilöstöhallinto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6 676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5 825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4 912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3 672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3 234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4 835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Taloushallinto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7 896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5 380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5 159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3 744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4 686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9424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Tietohallinto ja tietoturvallisuus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6 324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5 327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4 578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3 801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3 328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4 363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Yhteensä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7 214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1 683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5 863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5 006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6 702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4 107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8 166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3 273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3 297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4 591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20 725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6963870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i-FI" dirty="0"/>
              <a:t>Tietotekniikan palvelualojen palkat tehtäväalueittain vuonna 2014</a:t>
            </a:r>
          </a:p>
        </p:txBody>
      </p:sp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12</a:t>
            </a:fld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Teknologiateollisuus</a:t>
            </a:r>
            <a:endParaRPr lang="fi-FI" dirty="0"/>
          </a:p>
        </p:txBody>
      </p:sp>
      <p:sp>
        <p:nvSpPr>
          <p:cNvPr id="7" name="Tekstin paikkamerkki 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i-FI" dirty="0"/>
              <a:t>Lähde: Teknologiateollisuus ry</a:t>
            </a:r>
          </a:p>
          <a:p>
            <a:endParaRPr lang="fi-FI" dirty="0"/>
          </a:p>
        </p:txBody>
      </p:sp>
      <p:graphicFrame>
        <p:nvGraphicFramePr>
          <p:cNvPr id="8" name="Sisällön paikkamerkki 8"/>
          <p:cNvGraphicFramePr>
            <a:graphicFrameLocks noGrp="1"/>
          </p:cNvGraphicFramePr>
          <p:nvPr>
            <p:ph idx="4294967295"/>
          </p:nvPr>
        </p:nvGraphicFramePr>
        <p:xfrm>
          <a:off x="251521" y="1059581"/>
          <a:ext cx="8496945" cy="3667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6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1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238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37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283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9133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04223">
                <a:tc>
                  <a:txBody>
                    <a:bodyPr/>
                    <a:lstStyle/>
                    <a:p>
                      <a:pPr algn="ctr"/>
                      <a:r>
                        <a:rPr lang="fi-FI" sz="900" b="1" dirty="0">
                          <a:solidFill>
                            <a:schemeClr val="bg1"/>
                          </a:solidFill>
                          <a:latin typeface="+mn-lt"/>
                        </a:rPr>
                        <a:t>Tehtävä-alue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b="1" dirty="0">
                          <a:solidFill>
                            <a:schemeClr val="bg1"/>
                          </a:solidFill>
                          <a:latin typeface="+mn-lt"/>
                        </a:rPr>
                        <a:t>Johtotehtävät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Vaativat asiantuntija-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Asiantuntija-</a:t>
                      </a:r>
                    </a:p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Vaativat</a:t>
                      </a:r>
                      <a:r>
                        <a:rPr lang="fi-FI" sz="900" baseline="0" dirty="0">
                          <a:solidFill>
                            <a:schemeClr val="bg1"/>
                          </a:solidFill>
                          <a:latin typeface="+mn-lt"/>
                        </a:rPr>
                        <a:t> ammattitehtävät</a:t>
                      </a:r>
                      <a:endParaRPr lang="fi-FI" sz="9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Ammattitehtävät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Yhteensä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764">
                <a:tc>
                  <a:txBody>
                    <a:bodyPr/>
                    <a:lstStyle/>
                    <a:p>
                      <a:pPr algn="ctr"/>
                      <a:endParaRPr lang="fi-FI" sz="1050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Myynti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8 585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7 031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6 374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5 288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4 078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6 464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1 415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Markkinointi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7 171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5 851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5 470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4 388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3 558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5 240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Asiakaspalvelu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6 651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5 581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4 602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3 763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3 890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2 997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Suunnittelu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6 233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5 707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4 642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2 971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4 028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4 080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3 356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1 439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4 252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9 088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Konsultointi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6 187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5 729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5 092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1 800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4 337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3 745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4 940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3 960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Verkkoteknologia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6 423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6 856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5 059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3 990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3 272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4 594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Käyttöpalvelu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6 668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5 507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4 544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3 939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3 115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3 974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Laitteisto ylläp.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6 611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4 611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4 638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3 670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2 942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3 621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Yleishallinto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8 714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6 557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4 970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3 548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2 802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5 735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Henkilöstöhallinto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7 028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5 300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4 872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3 526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3 213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4 785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Taloushallinto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7 507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5 587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4 925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3 649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4 596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9424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Tietohallinto ja tietoturvallisuus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6 082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5 337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4 387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3 765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3 240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4 254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Yhteensä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7 077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1 697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5 851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4 917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7 045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4 048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8 451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3 241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3 584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4 503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21 576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6342486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i-FI" dirty="0"/>
              <a:t>Tietotekniikan palvelualojen palkat tehtäväalueittain vuonna 2013</a:t>
            </a:r>
          </a:p>
        </p:txBody>
      </p:sp>
      <p:sp>
        <p:nvSpPr>
          <p:cNvPr id="3" name="Dian numeron paikkamerkki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B6B90-8271-4E8F-82C1-E646FBB48A2E}" type="slidenum">
              <a:rPr lang="fi-FI" smtClean="0"/>
              <a:pPr/>
              <a:t>13</a:t>
            </a:fld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C97DB-DA9C-4CFA-B970-B8599B25F3E4}" type="datetime1">
              <a:rPr lang="fi-FI" smtClean="0"/>
              <a:t>1.10.2026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Teknologiateollisuus</a:t>
            </a:r>
            <a:endParaRPr lang="fi-FI" dirty="0"/>
          </a:p>
        </p:txBody>
      </p:sp>
      <p:sp>
        <p:nvSpPr>
          <p:cNvPr id="7" name="Tekstin paikkamerkki 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i-FI" dirty="0"/>
              <a:t>Lähde: Teknologiateollisuus ry</a:t>
            </a:r>
          </a:p>
          <a:p>
            <a:endParaRPr lang="fi-FI" dirty="0"/>
          </a:p>
        </p:txBody>
      </p:sp>
      <p:graphicFrame>
        <p:nvGraphicFramePr>
          <p:cNvPr id="9" name="Sisällön paikkamerkki 8"/>
          <p:cNvGraphicFramePr>
            <a:graphicFrameLocks noGrp="1"/>
          </p:cNvGraphicFramePr>
          <p:nvPr>
            <p:ph idx="4294967295"/>
          </p:nvPr>
        </p:nvGraphicFramePr>
        <p:xfrm>
          <a:off x="251521" y="1059581"/>
          <a:ext cx="8496945" cy="3667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6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1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88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238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37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283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4330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9133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04223">
                <a:tc>
                  <a:txBody>
                    <a:bodyPr/>
                    <a:lstStyle/>
                    <a:p>
                      <a:pPr algn="ctr"/>
                      <a:r>
                        <a:rPr lang="fi-FI" sz="900" b="1" dirty="0">
                          <a:solidFill>
                            <a:schemeClr val="bg1"/>
                          </a:solidFill>
                          <a:latin typeface="+mn-lt"/>
                        </a:rPr>
                        <a:t>Tehtävä-alue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b="1" dirty="0">
                          <a:solidFill>
                            <a:schemeClr val="bg1"/>
                          </a:solidFill>
                          <a:latin typeface="+mn-lt"/>
                        </a:rPr>
                        <a:t>Johtotehtävät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Vaativat asiantuntija-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Asiantuntija-</a:t>
                      </a:r>
                    </a:p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Vaativat</a:t>
                      </a:r>
                      <a:r>
                        <a:rPr lang="fi-FI" sz="900" baseline="0" dirty="0">
                          <a:solidFill>
                            <a:schemeClr val="bg1"/>
                          </a:solidFill>
                          <a:latin typeface="+mn-lt"/>
                        </a:rPr>
                        <a:t> ammattitehtävät</a:t>
                      </a:r>
                      <a:endParaRPr lang="fi-FI" sz="9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Ammattitehtävät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900" dirty="0">
                          <a:solidFill>
                            <a:schemeClr val="bg1"/>
                          </a:solidFill>
                          <a:latin typeface="+mn-lt"/>
                        </a:rPr>
                        <a:t>Yhteensä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41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764">
                <a:tc>
                  <a:txBody>
                    <a:bodyPr/>
                    <a:lstStyle/>
                    <a:p>
                      <a:pPr algn="ctr"/>
                      <a:endParaRPr lang="fi-FI" sz="1050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Keski-</a:t>
                      </a:r>
                    </a:p>
                    <a:p>
                      <a:pPr algn="ctr"/>
                      <a:r>
                        <a:rPr lang="fi-FI" sz="800" b="1" baseline="0" dirty="0">
                          <a:solidFill>
                            <a:srgbClr val="000000"/>
                          </a:solidFill>
                          <a:latin typeface="+mn-lt"/>
                        </a:rPr>
                        <a:t>ansio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800" b="1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Lkm</a:t>
                      </a:r>
                      <a:endParaRPr lang="fi-FI" sz="800" b="1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Myynti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8 676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6 034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6 285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5 296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4 269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6 427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1 380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Markkinointi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7 353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5 455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5 414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4 323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3 870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5 220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Asiakaspalvelu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6 543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5 033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4 481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3 722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1 177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2 968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3 760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2 628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Suunnittelu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6 346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5 542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4 623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2 889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3 945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3 898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3 358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1 257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4 230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8 661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Konsultointi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6 323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5 440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5 013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1 687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4 281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1 209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3 768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4 879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3 883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Verkkoteknologia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7 483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5 850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5 012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3 828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3 384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4 417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Käyttöpalvelu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5 833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4 881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4 493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3 904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3 241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3 863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1 222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Laitteisto ylläp.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6 633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4 963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4 506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3 613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2 995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3 561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1 064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Yleishallinto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8 564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5 514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5 025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3 468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2 900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5 452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Henkilöstöhallinto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7 066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5 468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4 781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3 441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3 082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4 630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Taloushallinto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7 536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5 556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4 946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3 707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3 121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4 497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9424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Tietohallinto ja tietoturvallisuus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5 717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5 209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4 621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3 777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3 075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4 286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9548">
                <a:tc>
                  <a:txBody>
                    <a:bodyPr/>
                    <a:lstStyle/>
                    <a:p>
                      <a:pPr algn="ctr" fontAlgn="b"/>
                      <a:r>
                        <a:rPr lang="fi-FI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Yhteensä</a:t>
                      </a: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i-FI" sz="8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7 142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i-FI" sz="8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1 629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i-FI" sz="8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5 479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i-FI" sz="8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i-FI" sz="8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4 885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i-FI" sz="8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6 641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i-FI" sz="8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3 979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i-FI" sz="8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8 338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i-FI" sz="8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3 248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i-FI" sz="8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3 579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i-FI" sz="8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4 445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i-FI" sz="8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21 004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2857402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Teknologiateollisuus_masterdia">
  <a:themeElements>
    <a:clrScheme name="Teknologiateollisuus">
      <a:dk1>
        <a:srgbClr val="29282E"/>
      </a:dk1>
      <a:lt1>
        <a:srgbClr val="FFFFFF"/>
      </a:lt1>
      <a:dk2>
        <a:srgbClr val="29282E"/>
      </a:dk2>
      <a:lt2>
        <a:srgbClr val="FFFFFF"/>
      </a:lt2>
      <a:accent1>
        <a:srgbClr val="0070C0"/>
      </a:accent1>
      <a:accent2>
        <a:srgbClr val="FF00B8"/>
      </a:accent2>
      <a:accent3>
        <a:srgbClr val="85E869"/>
      </a:accent3>
      <a:accent4>
        <a:srgbClr val="FF805C"/>
      </a:accent4>
      <a:accent5>
        <a:srgbClr val="8A0FA6"/>
      </a:accent5>
      <a:accent6>
        <a:srgbClr val="FFFF00"/>
      </a:accent6>
      <a:hlink>
        <a:srgbClr val="0ACFCF"/>
      </a:hlink>
      <a:folHlink>
        <a:srgbClr val="0ACFCF"/>
      </a:folHlink>
    </a:clrScheme>
    <a:fontScheme name="Teknologiateollisuu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/>
        </a:defPPr>
      </a:lstStyle>
    </a:spDef>
    <a:lnDef>
      <a:spPr>
        <a:ln w="190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36000" tIns="36000" rIns="36000" bIns="36000" rtlCol="0">
        <a:spAutoFit/>
      </a:bodyPr>
      <a:lstStyle>
        <a:defPPr>
          <a:defRPr spc="-4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70F3495-B9FE-4469-9B95-F30D047F6E89}" vid="{8B3A0012-1AD5-48D7-B4E6-AC87EB80EA3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42</TotalTime>
  <Words>4064</Words>
  <Application>Microsoft Office PowerPoint</Application>
  <PresentationFormat>Näytössä katseltava esitys (16:9)</PresentationFormat>
  <Paragraphs>2614</Paragraphs>
  <Slides>13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13</vt:i4>
      </vt:variant>
    </vt:vector>
  </HeadingPairs>
  <TitlesOfParts>
    <vt:vector size="16" baseType="lpstr">
      <vt:lpstr>Arial</vt:lpstr>
      <vt:lpstr>Verdana</vt:lpstr>
      <vt:lpstr>Teknologiateollisuus_masterdia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Emaus Katriina</dc:creator>
  <cp:keywords>Teknologiateollisuus_FI</cp:keywords>
  <cp:lastModifiedBy>Emaus Katriina</cp:lastModifiedBy>
  <cp:revision>2</cp:revision>
  <cp:lastPrinted>2016-06-09T07:47:11Z</cp:lastPrinted>
  <dcterms:created xsi:type="dcterms:W3CDTF">2024-06-27T12:41:34Z</dcterms:created>
  <dcterms:modified xsi:type="dcterms:W3CDTF">2026-10-01T06:26:50Z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vkameleonVerID">
    <vt:lpwstr>482.21.02.003</vt:lpwstr>
  </property>
  <property fmtid="{D5CDD505-2E9C-101B-9397-08002B2CF9AE}" pid="3" name="dvSaved">
    <vt:lpwstr>1</vt:lpwstr>
  </property>
  <property fmtid="{D5CDD505-2E9C-101B-9397-08002B2CF9AE}" pid="4" name="dvLanguage">
    <vt:lpwstr>1035</vt:lpwstr>
  </property>
  <property fmtid="{D5CDD505-2E9C-101B-9397-08002B2CF9AE}" pid="5" name="dvTemplate">
    <vt:lpwstr>Tekno_fi.potx</vt:lpwstr>
  </property>
  <property fmtid="{D5CDD505-2E9C-101B-9397-08002B2CF9AE}" pid="6" name="dvDefinition">
    <vt:lpwstr>23 (dd_default.xml)</vt:lpwstr>
  </property>
  <property fmtid="{D5CDD505-2E9C-101B-9397-08002B2CF9AE}" pid="7" name="dvDefinitionID">
    <vt:lpwstr>23</vt:lpwstr>
  </property>
  <property fmtid="{D5CDD505-2E9C-101B-9397-08002B2CF9AE}" pid="8" name="dvContentFile">
    <vt:lpwstr>dd_default.xml</vt:lpwstr>
  </property>
  <property fmtid="{D5CDD505-2E9C-101B-9397-08002B2CF9AE}" pid="9" name="dvGlobalVerID">
    <vt:lpwstr>482.90.02.003</vt:lpwstr>
  </property>
  <property fmtid="{D5CDD505-2E9C-101B-9397-08002B2CF9AE}" pid="10" name="dvDefinitionVersion">
    <vt:lpwstr>2.1 / 22.1.2015</vt:lpwstr>
  </property>
  <property fmtid="{D5CDD505-2E9C-101B-9397-08002B2CF9AE}" pid="11" name="filename">
    <vt:lpwstr>false</vt:lpwstr>
  </property>
  <property fmtid="{D5CDD505-2E9C-101B-9397-08002B2CF9AE}" pid="12" name="filenameandpath">
    <vt:lpwstr>false</vt:lpwstr>
  </property>
  <property fmtid="{D5CDD505-2E9C-101B-9397-08002B2CF9AE}" pid="13" name="dvPagenumberExist">
    <vt:lpwstr>1</vt:lpwstr>
  </property>
  <property fmtid="{D5CDD505-2E9C-101B-9397-08002B2CF9AE}" pid="14" name="dvAuthorExist">
    <vt:lpwstr>1</vt:lpwstr>
  </property>
  <property fmtid="{D5CDD505-2E9C-101B-9397-08002B2CF9AE}" pid="15" name="dvDateExist">
    <vt:lpwstr>-1</vt:lpwstr>
  </property>
  <property fmtid="{D5CDD505-2E9C-101B-9397-08002B2CF9AE}" pid="16" name="dvCategory">
    <vt:lpwstr>4</vt:lpwstr>
  </property>
  <property fmtid="{D5CDD505-2E9C-101B-9397-08002B2CF9AE}" pid="17" name="dvCategory_2">
    <vt:lpwstr>0</vt:lpwstr>
  </property>
  <property fmtid="{D5CDD505-2E9C-101B-9397-08002B2CF9AE}" pid="18" name="dvSavepath">
    <vt:lpwstr/>
  </property>
  <property fmtid="{D5CDD505-2E9C-101B-9397-08002B2CF9AE}" pid="19" name="dvUsed">
    <vt:lpwstr>1</vt:lpwstr>
  </property>
  <property fmtid="{D5CDD505-2E9C-101B-9397-08002B2CF9AE}" pid="20" name="dvCompany">
    <vt:lpwstr/>
  </property>
  <property fmtid="{D5CDD505-2E9C-101B-9397-08002B2CF9AE}" pid="21" name="dvSite">
    <vt:lpwstr/>
  </property>
  <property fmtid="{D5CDD505-2E9C-101B-9397-08002B2CF9AE}" pid="22" name="dvNumbering">
    <vt:lpwstr>0</vt:lpwstr>
  </property>
  <property fmtid="{D5CDD505-2E9C-101B-9397-08002B2CF9AE}" pid="23" name="dvDUname">
    <vt:lpwstr>Nora Elers</vt:lpwstr>
  </property>
  <property fmtid="{D5CDD505-2E9C-101B-9397-08002B2CF9AE}" pid="24" name="dvDUdepartment">
    <vt:lpwstr/>
  </property>
  <property fmtid="{D5CDD505-2E9C-101B-9397-08002B2CF9AE}" pid="25" name="dvLogoExist">
    <vt:lpwstr>0</vt:lpwstr>
  </property>
  <property fmtid="{D5CDD505-2E9C-101B-9397-08002B2CF9AE}" pid="26" name="dvCurrentlogo">
    <vt:lpwstr/>
  </property>
</Properties>
</file>